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8"/>
  </p:notesMasterIdLst>
  <p:handoutMasterIdLst>
    <p:handoutMasterId r:id="rId19"/>
  </p:handoutMasterIdLst>
  <p:sldIdLst>
    <p:sldId id="256" r:id="rId5"/>
    <p:sldId id="258" r:id="rId6"/>
    <p:sldId id="271" r:id="rId7"/>
    <p:sldId id="264" r:id="rId8"/>
    <p:sldId id="278" r:id="rId9"/>
    <p:sldId id="274" r:id="rId10"/>
    <p:sldId id="260" r:id="rId11"/>
    <p:sldId id="259" r:id="rId12"/>
    <p:sldId id="277" r:id="rId13"/>
    <p:sldId id="272" r:id="rId14"/>
    <p:sldId id="275" r:id="rId15"/>
    <p:sldId id="276"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51AFA6"/>
    <a:srgbClr val="0070C0"/>
    <a:srgbClr val="008080"/>
    <a:srgbClr val="404040"/>
    <a:srgbClr val="7030A0"/>
    <a:srgbClr val="00B0F0"/>
    <a:srgbClr val="37C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2F63BB-A63C-4B61-8D42-357245271A02}" v="66" dt="2018-11-07T06:28:40.8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047" autoAdjust="0"/>
    <p:restoredTop sz="88415" autoAdjust="0"/>
  </p:normalViewPr>
  <p:slideViewPr>
    <p:cSldViewPr snapToGrid="0" showGuides="1">
      <p:cViewPr varScale="1">
        <p:scale>
          <a:sx n="70" d="100"/>
          <a:sy n="70" d="100"/>
        </p:scale>
        <p:origin x="76" y="388"/>
      </p:cViewPr>
      <p:guideLst>
        <p:guide orient="horz" pos="2160"/>
        <p:guide pos="3840"/>
      </p:guideLst>
    </p:cSldViewPr>
  </p:slideViewPr>
  <p:notesTextViewPr>
    <p:cViewPr>
      <p:scale>
        <a:sx n="1" d="1"/>
        <a:sy n="1" d="1"/>
      </p:scale>
      <p:origin x="0" y="0"/>
    </p:cViewPr>
  </p:notesTextViewPr>
  <p:sorterViewPr>
    <p:cViewPr>
      <p:scale>
        <a:sx n="114" d="100"/>
        <a:sy n="114" d="100"/>
      </p:scale>
      <p:origin x="0" y="-1476"/>
    </p:cViewPr>
  </p:sorterViewPr>
  <p:notesViewPr>
    <p:cSldViewPr snapToGrid="0" showGuides="1">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FA8042-29A1-4486-A765-7552698406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a:extLst>
              <a:ext uri="{FF2B5EF4-FFF2-40B4-BE49-F238E27FC236}">
                <a16:creationId xmlns:a16="http://schemas.microsoft.com/office/drawing/2014/main" id="{08D8449A-A734-4B2E-9806-61303F24B6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249263-8DF9-4907-970E-1CFD040DC73A}" type="datetimeFigureOut">
              <a:rPr lang="en-IN" smtClean="0"/>
              <a:t>06-11-2018</a:t>
            </a:fld>
            <a:endParaRPr lang="en-IN" dirty="0"/>
          </a:p>
        </p:txBody>
      </p:sp>
      <p:sp>
        <p:nvSpPr>
          <p:cNvPr id="4" name="Footer Placeholder 3">
            <a:extLst>
              <a:ext uri="{FF2B5EF4-FFF2-40B4-BE49-F238E27FC236}">
                <a16:creationId xmlns:a16="http://schemas.microsoft.com/office/drawing/2014/main" id="{F6605C2A-990C-4531-8CBF-BC3BEC0AF3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a:extLst>
              <a:ext uri="{FF2B5EF4-FFF2-40B4-BE49-F238E27FC236}">
                <a16:creationId xmlns:a16="http://schemas.microsoft.com/office/drawing/2014/main" id="{0D7358FE-F7D5-4C85-B0FD-2394F7F877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BAE485-B3C6-4830-BBC8-C6E008BDD690}" type="slidenum">
              <a:rPr lang="en-IN" smtClean="0"/>
              <a:t>‹#›</a:t>
            </a:fld>
            <a:endParaRPr lang="en-IN" dirty="0"/>
          </a:p>
        </p:txBody>
      </p:sp>
    </p:spTree>
    <p:extLst>
      <p:ext uri="{BB962C8B-B14F-4D97-AF65-F5344CB8AC3E}">
        <p14:creationId xmlns:p14="http://schemas.microsoft.com/office/powerpoint/2010/main" val="412162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0B412-7BFF-46C7-AB5E-DE35F66C9933}" type="datetimeFigureOut">
              <a:rPr lang="en-IN" smtClean="0"/>
              <a:t>06-11-2018</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ACE04-E13C-4837-B6DD-B388E7CAA05E}" type="slidenum">
              <a:rPr lang="en-IN" smtClean="0"/>
              <a:t>‹#›</a:t>
            </a:fld>
            <a:endParaRPr lang="en-IN" dirty="0"/>
          </a:p>
        </p:txBody>
      </p:sp>
    </p:spTree>
    <p:extLst>
      <p:ext uri="{BB962C8B-B14F-4D97-AF65-F5344CB8AC3E}">
        <p14:creationId xmlns:p14="http://schemas.microsoft.com/office/powerpoint/2010/main" val="1850441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85ACE04-E13C-4837-B6DD-B388E7CAA05E}" type="slidenum">
              <a:rPr lang="en-IN" smtClean="0"/>
              <a:t>1</a:t>
            </a:fld>
            <a:endParaRPr lang="en-IN" dirty="0"/>
          </a:p>
        </p:txBody>
      </p:sp>
    </p:spTree>
    <p:extLst>
      <p:ext uri="{BB962C8B-B14F-4D97-AF65-F5344CB8AC3E}">
        <p14:creationId xmlns:p14="http://schemas.microsoft.com/office/powerpoint/2010/main" val="369923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85ACE04-E13C-4837-B6DD-B388E7CAA05E}" type="slidenum">
              <a:rPr lang="en-IN" smtClean="0"/>
              <a:t>2</a:t>
            </a:fld>
            <a:endParaRPr lang="en-IN" dirty="0"/>
          </a:p>
        </p:txBody>
      </p:sp>
    </p:spTree>
    <p:extLst>
      <p:ext uri="{BB962C8B-B14F-4D97-AF65-F5344CB8AC3E}">
        <p14:creationId xmlns:p14="http://schemas.microsoft.com/office/powerpoint/2010/main" val="842425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85ACE04-E13C-4837-B6DD-B388E7CAA05E}" type="slidenum">
              <a:rPr lang="en-IN" smtClean="0"/>
              <a:t>7</a:t>
            </a:fld>
            <a:endParaRPr lang="en-IN" dirty="0"/>
          </a:p>
        </p:txBody>
      </p:sp>
    </p:spTree>
    <p:extLst>
      <p:ext uri="{BB962C8B-B14F-4D97-AF65-F5344CB8AC3E}">
        <p14:creationId xmlns:p14="http://schemas.microsoft.com/office/powerpoint/2010/main" val="3604833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85ACE04-E13C-4837-B6DD-B388E7CAA05E}" type="slidenum">
              <a:rPr lang="en-IN" smtClean="0"/>
              <a:t>8</a:t>
            </a:fld>
            <a:endParaRPr lang="en-IN" dirty="0"/>
          </a:p>
        </p:txBody>
      </p:sp>
    </p:spTree>
    <p:extLst>
      <p:ext uri="{BB962C8B-B14F-4D97-AF65-F5344CB8AC3E}">
        <p14:creationId xmlns:p14="http://schemas.microsoft.com/office/powerpoint/2010/main" val="34650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82E5-8FA2-4056-805F-EF36F7066893}"/>
              </a:ext>
            </a:extLst>
          </p:cNvPr>
          <p:cNvSpPr>
            <a:spLocks noGrp="1"/>
          </p:cNvSpPr>
          <p:nvPr>
            <p:ph type="ctrTitle" hasCustomPrompt="1"/>
          </p:nvPr>
        </p:nvSpPr>
        <p:spPr>
          <a:xfrm>
            <a:off x="4686300" y="2726872"/>
            <a:ext cx="7233557" cy="832077"/>
          </a:xfrm>
        </p:spPr>
        <p:txBody>
          <a:bodyPr anchor="b">
            <a:normAutofit/>
          </a:bodyPr>
          <a:lstStyle>
            <a:lvl1pPr algn="l">
              <a:defRPr sz="4800" b="1" cap="all" baseline="0">
                <a:solidFill>
                  <a:schemeClr val="tx1"/>
                </a:solidFill>
              </a:defRPr>
            </a:lvl1pPr>
          </a:lstStyle>
          <a:p>
            <a:r>
              <a:rPr lang="en-US" dirty="0"/>
              <a:t>Presentation title</a:t>
            </a:r>
            <a:endParaRPr lang="en-IN" dirty="0"/>
          </a:p>
        </p:txBody>
      </p:sp>
      <p:sp>
        <p:nvSpPr>
          <p:cNvPr id="3" name="Subtitle 2">
            <a:extLst>
              <a:ext uri="{FF2B5EF4-FFF2-40B4-BE49-F238E27FC236}">
                <a16:creationId xmlns:a16="http://schemas.microsoft.com/office/drawing/2014/main" id="{1C085D6F-874B-44F8-B241-51EF13CA9C8B}"/>
              </a:ext>
            </a:extLst>
          </p:cNvPr>
          <p:cNvSpPr>
            <a:spLocks noGrp="1"/>
          </p:cNvSpPr>
          <p:nvPr>
            <p:ph type="subTitle" idx="1"/>
          </p:nvPr>
        </p:nvSpPr>
        <p:spPr>
          <a:xfrm>
            <a:off x="4686300" y="3569380"/>
            <a:ext cx="7233557" cy="365125"/>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0"/>
            <a:ext cx="2743200" cy="365125"/>
          </a:xfrm>
          <a:prstGeom prst="rect">
            <a:avLst/>
          </a:prstGeom>
        </p:spPr>
        <p:txBody>
          <a:bodyPr/>
          <a:lstStyle/>
          <a:p>
            <a:fld id="{C1F93407-1483-4B80-86DE-DAE1D4D89093}" type="datetimeFigureOut">
              <a:rPr lang="en-IN" smtClean="0"/>
              <a:t>06-11-2018</a:t>
            </a:fld>
            <a:endParaRPr lang="en-IN" dirty="0"/>
          </a:p>
        </p:txBody>
      </p:sp>
      <p:cxnSp>
        <p:nvCxnSpPr>
          <p:cNvPr id="7" name="Straight Connector 6">
            <a:extLst>
              <a:ext uri="{FF2B5EF4-FFF2-40B4-BE49-F238E27FC236}">
                <a16:creationId xmlns:a16="http://schemas.microsoft.com/office/drawing/2014/main" id="{64363625-95D4-4DF0-A1AA-D060728EC426}"/>
              </a:ext>
            </a:extLst>
          </p:cNvPr>
          <p:cNvCxnSpPr>
            <a:cxnSpLocks/>
          </p:cNvCxnSpPr>
          <p:nvPr userDrawn="1"/>
        </p:nvCxnSpPr>
        <p:spPr>
          <a:xfrm>
            <a:off x="4827813" y="4082142"/>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CBCF8A4-C2B4-4945-8D79-C9D46B7FBECB}"/>
              </a:ext>
            </a:extLst>
          </p:cNvPr>
          <p:cNvGrpSpPr/>
          <p:nvPr userDrawn="1"/>
        </p:nvGrpSpPr>
        <p:grpSpPr>
          <a:xfrm>
            <a:off x="4793474" y="2475187"/>
            <a:ext cx="748798" cy="134113"/>
            <a:chOff x="4827813" y="2534636"/>
            <a:chExt cx="996651" cy="178504"/>
          </a:xfrm>
        </p:grpSpPr>
        <p:sp>
          <p:nvSpPr>
            <p:cNvPr id="9" name="Oval 8">
              <a:extLst>
                <a:ext uri="{FF2B5EF4-FFF2-40B4-BE49-F238E27FC236}">
                  <a16:creationId xmlns:a16="http://schemas.microsoft.com/office/drawing/2014/main" id="{479C2256-8A0F-4625-86F0-FB439F3EAD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Oval 9">
              <a:extLst>
                <a:ext uri="{FF2B5EF4-FFF2-40B4-BE49-F238E27FC236}">
                  <a16:creationId xmlns:a16="http://schemas.microsoft.com/office/drawing/2014/main" id="{253CF488-6D31-4B63-A3C6-C4D838C23FCE}"/>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Oval 10">
              <a:extLst>
                <a:ext uri="{FF2B5EF4-FFF2-40B4-BE49-F238E27FC236}">
                  <a16:creationId xmlns:a16="http://schemas.microsoft.com/office/drawing/2014/main" id="{E32985B6-7260-445A-A580-6993E0DEBFD9}"/>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12" name="Oval 11">
              <a:extLst>
                <a:ext uri="{FF2B5EF4-FFF2-40B4-BE49-F238E27FC236}">
                  <a16:creationId xmlns:a16="http://schemas.microsoft.com/office/drawing/2014/main" id="{3BC682E1-4E5D-4006-81EA-550DD98166E4}"/>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4" name="Picture Placeholder 13">
            <a:extLst>
              <a:ext uri="{FF2B5EF4-FFF2-40B4-BE49-F238E27FC236}">
                <a16:creationId xmlns:a16="http://schemas.microsoft.com/office/drawing/2014/main" id="{F0C7F772-E2DA-4B13-AC2E-28A0EE6D8465}"/>
              </a:ext>
            </a:extLst>
          </p:cNvPr>
          <p:cNvSpPr>
            <a:spLocks noGrp="1"/>
          </p:cNvSpPr>
          <p:nvPr>
            <p:ph type="pic" sz="quarter" idx="13"/>
          </p:nvPr>
        </p:nvSpPr>
        <p:spPr>
          <a:xfrm>
            <a:off x="0" y="1"/>
            <a:ext cx="4424363" cy="6858000"/>
          </a:xfrm>
          <a:solidFill>
            <a:schemeClr val="bg2"/>
          </a:solidFill>
        </p:spPr>
        <p:txBody>
          <a:bodyPr anchor="ctr"/>
          <a:lstStyle>
            <a:lvl1pPr marL="0" indent="0" algn="ctr">
              <a:buNone/>
              <a:defRPr/>
            </a:lvl1pPr>
          </a:lstStyle>
          <a:p>
            <a:r>
              <a:rPr lang="en-US"/>
              <a:t>Click icon to add picture</a:t>
            </a:r>
            <a:endParaRPr lang="en-IN" dirty="0"/>
          </a:p>
        </p:txBody>
      </p:sp>
      <p:sp>
        <p:nvSpPr>
          <p:cNvPr id="15" name="Oval 14">
            <a:extLst>
              <a:ext uri="{FF2B5EF4-FFF2-40B4-BE49-F238E27FC236}">
                <a16:creationId xmlns:a16="http://schemas.microsoft.com/office/drawing/2014/main" id="{47953C80-71A5-4AA2-AEAD-21948D1AA6DC}"/>
              </a:ext>
            </a:extLst>
          </p:cNvPr>
          <p:cNvSpPr/>
          <p:nvPr userDrawn="1"/>
        </p:nvSpPr>
        <p:spPr>
          <a:xfrm>
            <a:off x="8621485"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Oval 15">
            <a:extLst>
              <a:ext uri="{FF2B5EF4-FFF2-40B4-BE49-F238E27FC236}">
                <a16:creationId xmlns:a16="http://schemas.microsoft.com/office/drawing/2014/main" id="{9C4582D1-F710-4E2F-9868-CB89116D5932}"/>
              </a:ext>
            </a:extLst>
          </p:cNvPr>
          <p:cNvSpPr/>
          <p:nvPr userDrawn="1"/>
        </p:nvSpPr>
        <p:spPr>
          <a:xfrm>
            <a:off x="8303078" y="4184310"/>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8994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Oval 20">
              <a:extLst>
                <a:ext uri="{FF2B5EF4-FFF2-40B4-BE49-F238E27FC236}">
                  <a16:creationId xmlns:a16="http://schemas.microsoft.com/office/drawing/2014/main"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Oval 22">
              <a:extLst>
                <a:ext uri="{FF2B5EF4-FFF2-40B4-BE49-F238E27FC236}">
                  <a16:creationId xmlns:a16="http://schemas.microsoft.com/office/drawing/2014/main"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24" name="Oval 23">
              <a:extLst>
                <a:ext uri="{FF2B5EF4-FFF2-40B4-BE49-F238E27FC236}">
                  <a16:creationId xmlns:a16="http://schemas.microsoft.com/office/drawing/2014/main"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5" name="Text Placeholder 2">
            <a:extLst>
              <a:ext uri="{FF2B5EF4-FFF2-40B4-BE49-F238E27FC236}">
                <a16:creationId xmlns:a16="http://schemas.microsoft.com/office/drawing/2014/main" id="{BE814D66-F00F-0D44-AD03-889FEE787EB6}"/>
              </a:ext>
            </a:extLst>
          </p:cNvPr>
          <p:cNvSpPr>
            <a:spLocks noGrp="1"/>
          </p:cNvSpPr>
          <p:nvPr>
            <p:ph idx="1"/>
          </p:nvPr>
        </p:nvSpPr>
        <p:spPr>
          <a:xfrm>
            <a:off x="363416" y="1825625"/>
            <a:ext cx="11465168"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3" name="Title 2">
            <a:extLst>
              <a:ext uri="{FF2B5EF4-FFF2-40B4-BE49-F238E27FC236}">
                <a16:creationId xmlns:a16="http://schemas.microsoft.com/office/drawing/2014/main" id="{FF9B990C-5D9C-4A90-AC73-5889BC9F755C}"/>
              </a:ext>
            </a:extLst>
          </p:cNvPr>
          <p:cNvSpPr>
            <a:spLocks noGrp="1"/>
          </p:cNvSpPr>
          <p:nvPr>
            <p:ph type="title" hasCustomPrompt="1"/>
          </p:nvPr>
        </p:nvSpPr>
        <p:spPr/>
        <p:txBody>
          <a:bodyPr/>
          <a:lstStyle/>
          <a:p>
            <a:r>
              <a:rPr lang="en-US" dirty="0"/>
              <a:t>CLICK TO EDIT MASTER TITLE STYLE</a:t>
            </a:r>
          </a:p>
        </p:txBody>
      </p:sp>
      <p:sp>
        <p:nvSpPr>
          <p:cNvPr id="16" name="Oval 15">
            <a:extLst>
              <a:ext uri="{FF2B5EF4-FFF2-40B4-BE49-F238E27FC236}">
                <a16:creationId xmlns:a16="http://schemas.microsoft.com/office/drawing/2014/main" id="{44C85E5F-5B5E-48CC-8469-0263621D91FF}"/>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Oval 16">
            <a:extLst>
              <a:ext uri="{FF2B5EF4-FFF2-40B4-BE49-F238E27FC236}">
                <a16:creationId xmlns:a16="http://schemas.microsoft.com/office/drawing/2014/main" id="{7EE4E300-6C8E-4262-BE1D-587C7B70E7ED}"/>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12897028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p:nvPr>
        </p:nvSpPr>
        <p:spPr>
          <a:xfrm>
            <a:off x="363416" y="246186"/>
            <a:ext cx="11465168" cy="1037492"/>
          </a:xfrm>
        </p:spPr>
        <p:txBody>
          <a:bodyPr lIns="0" tIns="0" rIns="0" bIns="0" anchor="b">
            <a:noAutofit/>
          </a:bodyPr>
          <a:lstStyle>
            <a:lvl1pPr>
              <a:defRPr sz="3200" b="1" cap="all" baseline="0"/>
            </a:lvl1pPr>
          </a:lstStyle>
          <a:p>
            <a:r>
              <a:rPr lang="en-US"/>
              <a:t>Click to edit Master title style</a:t>
            </a:r>
            <a:endParaRPr lang="en-IN" dirty="0"/>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Oval 20">
              <a:extLst>
                <a:ext uri="{FF2B5EF4-FFF2-40B4-BE49-F238E27FC236}">
                  <a16:creationId xmlns:a16="http://schemas.microsoft.com/office/drawing/2014/main"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Oval 22">
              <a:extLst>
                <a:ext uri="{FF2B5EF4-FFF2-40B4-BE49-F238E27FC236}">
                  <a16:creationId xmlns:a16="http://schemas.microsoft.com/office/drawing/2014/main"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24" name="Oval 23">
              <a:extLst>
                <a:ext uri="{FF2B5EF4-FFF2-40B4-BE49-F238E27FC236}">
                  <a16:creationId xmlns:a16="http://schemas.microsoft.com/office/drawing/2014/main"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6" name="Content Placeholder 3">
            <a:extLst>
              <a:ext uri="{FF2B5EF4-FFF2-40B4-BE49-F238E27FC236}">
                <a16:creationId xmlns:a16="http://schemas.microsoft.com/office/drawing/2014/main" id="{6E22FA8C-3243-4716-A6BD-F37D6058FB43}"/>
              </a:ext>
            </a:extLst>
          </p:cNvPr>
          <p:cNvSpPr>
            <a:spLocks noGrp="1"/>
          </p:cNvSpPr>
          <p:nvPr>
            <p:ph sz="half" idx="2"/>
          </p:nvPr>
        </p:nvSpPr>
        <p:spPr>
          <a:xfrm>
            <a:off x="6347381" y="1825625"/>
            <a:ext cx="5481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8ABE3FD8-339C-4F75-876F-8347ADE67E94}"/>
              </a:ext>
            </a:extLst>
          </p:cNvPr>
          <p:cNvSpPr>
            <a:spLocks noGrp="1"/>
          </p:cNvSpPr>
          <p:nvPr>
            <p:ph sz="half" idx="1"/>
          </p:nvPr>
        </p:nvSpPr>
        <p:spPr>
          <a:xfrm>
            <a:off x="363416" y="1825625"/>
            <a:ext cx="5481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Oval 24">
            <a:extLst>
              <a:ext uri="{FF2B5EF4-FFF2-40B4-BE49-F238E27FC236}">
                <a16:creationId xmlns:a16="http://schemas.microsoft.com/office/drawing/2014/main" id="{E72FB389-5EA4-4084-B7A2-A4D0A43561F6}"/>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Oval 25">
            <a:extLst>
              <a:ext uri="{FF2B5EF4-FFF2-40B4-BE49-F238E27FC236}">
                <a16:creationId xmlns:a16="http://schemas.microsoft.com/office/drawing/2014/main" id="{F7783FE1-0115-4345-89B2-C073569FB8EE}"/>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27366146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p:nvPr>
        </p:nvSpPr>
        <p:spPr>
          <a:xfrm>
            <a:off x="363416" y="246186"/>
            <a:ext cx="11465168" cy="1037492"/>
          </a:xfrm>
        </p:spPr>
        <p:txBody>
          <a:bodyPr lIns="0" tIns="0" rIns="0" bIns="0" anchor="b">
            <a:noAutofit/>
          </a:bodyPr>
          <a:lstStyle>
            <a:lvl1pPr>
              <a:defRPr sz="3200" b="1" cap="all" baseline="0"/>
            </a:lvl1pPr>
          </a:lstStyle>
          <a:p>
            <a:r>
              <a:rPr lang="en-US"/>
              <a:t>Click to edit Master title style</a:t>
            </a:r>
            <a:endParaRPr lang="en-IN" dirty="0"/>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Oval 20">
              <a:extLst>
                <a:ext uri="{FF2B5EF4-FFF2-40B4-BE49-F238E27FC236}">
                  <a16:creationId xmlns:a16="http://schemas.microsoft.com/office/drawing/2014/main"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Oval 22">
              <a:extLst>
                <a:ext uri="{FF2B5EF4-FFF2-40B4-BE49-F238E27FC236}">
                  <a16:creationId xmlns:a16="http://schemas.microsoft.com/office/drawing/2014/main"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24" name="Oval 23">
              <a:extLst>
                <a:ext uri="{FF2B5EF4-FFF2-40B4-BE49-F238E27FC236}">
                  <a16:creationId xmlns:a16="http://schemas.microsoft.com/office/drawing/2014/main"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27" name="Text Placeholder 4">
            <a:extLst>
              <a:ext uri="{FF2B5EF4-FFF2-40B4-BE49-F238E27FC236}">
                <a16:creationId xmlns:a16="http://schemas.microsoft.com/office/drawing/2014/main" id="{9F73353B-C50B-4A8A-87CF-657C1EB8940F}"/>
              </a:ext>
            </a:extLst>
          </p:cNvPr>
          <p:cNvSpPr>
            <a:spLocks noGrp="1"/>
          </p:cNvSpPr>
          <p:nvPr>
            <p:ph type="body" sz="quarter" idx="3"/>
          </p:nvPr>
        </p:nvSpPr>
        <p:spPr>
          <a:xfrm>
            <a:off x="6347380" y="1681163"/>
            <a:ext cx="54812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5">
            <a:extLst>
              <a:ext uri="{FF2B5EF4-FFF2-40B4-BE49-F238E27FC236}">
                <a16:creationId xmlns:a16="http://schemas.microsoft.com/office/drawing/2014/main" id="{5EFF7F5E-3221-4390-9B17-D1944365BF12}"/>
              </a:ext>
            </a:extLst>
          </p:cNvPr>
          <p:cNvSpPr>
            <a:spLocks noGrp="1"/>
          </p:cNvSpPr>
          <p:nvPr>
            <p:ph sz="quarter" idx="4"/>
          </p:nvPr>
        </p:nvSpPr>
        <p:spPr>
          <a:xfrm>
            <a:off x="6347379" y="2586215"/>
            <a:ext cx="5481203" cy="36034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2">
            <a:extLst>
              <a:ext uri="{FF2B5EF4-FFF2-40B4-BE49-F238E27FC236}">
                <a16:creationId xmlns:a16="http://schemas.microsoft.com/office/drawing/2014/main" id="{9506B516-77C1-431B-A8A5-68FA5D4B6D7E}"/>
              </a:ext>
            </a:extLst>
          </p:cNvPr>
          <p:cNvSpPr>
            <a:spLocks noGrp="1"/>
          </p:cNvSpPr>
          <p:nvPr>
            <p:ph type="body" idx="1"/>
          </p:nvPr>
        </p:nvSpPr>
        <p:spPr>
          <a:xfrm>
            <a:off x="363416" y="1681163"/>
            <a:ext cx="54812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Content Placeholder 3">
            <a:extLst>
              <a:ext uri="{FF2B5EF4-FFF2-40B4-BE49-F238E27FC236}">
                <a16:creationId xmlns:a16="http://schemas.microsoft.com/office/drawing/2014/main" id="{860F1452-CAB9-4154-ADCC-9245E71D0D2C}"/>
              </a:ext>
            </a:extLst>
          </p:cNvPr>
          <p:cNvSpPr>
            <a:spLocks noGrp="1"/>
          </p:cNvSpPr>
          <p:nvPr>
            <p:ph sz="half" idx="2"/>
          </p:nvPr>
        </p:nvSpPr>
        <p:spPr>
          <a:xfrm>
            <a:off x="363416" y="2586215"/>
            <a:ext cx="5481202" cy="36034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Oval 30">
            <a:extLst>
              <a:ext uri="{FF2B5EF4-FFF2-40B4-BE49-F238E27FC236}">
                <a16:creationId xmlns:a16="http://schemas.microsoft.com/office/drawing/2014/main" id="{12892DF4-5A8A-4E92-A425-210ABE570F58}"/>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2" name="Oval 31">
            <a:extLst>
              <a:ext uri="{FF2B5EF4-FFF2-40B4-BE49-F238E27FC236}">
                <a16:creationId xmlns:a16="http://schemas.microsoft.com/office/drawing/2014/main" id="{99AE2680-A46C-4B06-9ED9-53E617C1F174}"/>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15527855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831850" y="3794663"/>
            <a:ext cx="10515600" cy="823232"/>
          </a:xfrm>
        </p:spPr>
        <p:txBody>
          <a:bodyPr vert="horz" lIns="91440" tIns="45720" rIns="91440" bIns="45720" rtlCol="0" anchor="b">
            <a:noAutofit/>
          </a:bodyPr>
          <a:lstStyle>
            <a:lvl1pPr algn="ctr">
              <a:defRPr lang="en-IN" sz="3600" b="1" cap="all" baseline="0"/>
            </a:lvl1pPr>
          </a:lstStyle>
          <a:p>
            <a:pPr lvl="0"/>
            <a:r>
              <a:rPr lang="en-US" dirty="0"/>
              <a:t>TITLE HERE</a:t>
            </a:r>
            <a:endParaRPr lang="en-IN" dirty="0"/>
          </a:p>
        </p:txBody>
      </p:sp>
      <p:sp>
        <p:nvSpPr>
          <p:cNvPr id="6" name="Slide Number Placeholder 5">
            <a:extLst>
              <a:ext uri="{FF2B5EF4-FFF2-40B4-BE49-F238E27FC236}">
                <a16:creationId xmlns:a16="http://schemas.microsoft.com/office/drawing/2014/main" id="{B44139FA-A83B-432B-9C7C-26634F4630E6}"/>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5351690" y="3748188"/>
            <a:ext cx="1488621"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65844635-8274-49B1-BBEC-354A0872E526}"/>
              </a:ext>
            </a:extLst>
          </p:cNvPr>
          <p:cNvGrpSpPr/>
          <p:nvPr userDrawn="1"/>
        </p:nvGrpSpPr>
        <p:grpSpPr>
          <a:xfrm>
            <a:off x="5721601" y="4594679"/>
            <a:ext cx="748798" cy="134113"/>
            <a:chOff x="4827813" y="2534636"/>
            <a:chExt cx="996651" cy="178504"/>
          </a:xfrm>
        </p:grpSpPr>
        <p:sp>
          <p:nvSpPr>
            <p:cNvPr id="19" name="Oval 18">
              <a:extLst>
                <a:ext uri="{FF2B5EF4-FFF2-40B4-BE49-F238E27FC236}">
                  <a16:creationId xmlns:a16="http://schemas.microsoft.com/office/drawing/2014/main"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Oval 19">
              <a:extLst>
                <a:ext uri="{FF2B5EF4-FFF2-40B4-BE49-F238E27FC236}">
                  <a16:creationId xmlns:a16="http://schemas.microsoft.com/office/drawing/2014/main"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Oval 20">
              <a:extLst>
                <a:ext uri="{FF2B5EF4-FFF2-40B4-BE49-F238E27FC236}">
                  <a16:creationId xmlns:a16="http://schemas.microsoft.com/office/drawing/2014/main"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22" name="Oval 21">
              <a:extLst>
                <a:ext uri="{FF2B5EF4-FFF2-40B4-BE49-F238E27FC236}">
                  <a16:creationId xmlns:a16="http://schemas.microsoft.com/office/drawing/2014/main"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3" name="Text Placeholder 3">
            <a:extLst>
              <a:ext uri="{FF2B5EF4-FFF2-40B4-BE49-F238E27FC236}">
                <a16:creationId xmlns:a16="http://schemas.microsoft.com/office/drawing/2014/main" id="{86E0573A-023B-4D1C-8224-56A5D0DDF379}"/>
              </a:ext>
            </a:extLst>
          </p:cNvPr>
          <p:cNvSpPr>
            <a:spLocks noGrp="1"/>
          </p:cNvSpPr>
          <p:nvPr>
            <p:ph type="body" sz="half" idx="2"/>
          </p:nvPr>
        </p:nvSpPr>
        <p:spPr>
          <a:xfrm>
            <a:off x="839788" y="4839679"/>
            <a:ext cx="10507662" cy="1305379"/>
          </a:xfrm>
        </p:spPr>
        <p:txBody>
          <a:bodyPr vert="horz" lIns="91440" tIns="45720" rIns="91440" bIns="45720" rtlCol="0">
            <a:noAutofit/>
          </a:bodyPr>
          <a:lstStyle>
            <a:lvl1pPr marL="0" indent="0" algn="ctr">
              <a:buNone/>
              <a:defRPr lang="en-US" b="0" cap="none" baseline="0"/>
            </a:lvl1pPr>
          </a:lstStyle>
          <a:p>
            <a:pPr marL="228600" lvl="0" indent="-228600" algn="ctr">
              <a:lnSpc>
                <a:spcPct val="100000"/>
              </a:lnSpc>
            </a:pPr>
            <a:r>
              <a:rPr lang="en-US"/>
              <a:t>Edit Master text styles</a:t>
            </a:r>
          </a:p>
        </p:txBody>
      </p:sp>
      <p:sp>
        <p:nvSpPr>
          <p:cNvPr id="15" name="Picture Placeholder 2">
            <a:extLst>
              <a:ext uri="{FF2B5EF4-FFF2-40B4-BE49-F238E27FC236}">
                <a16:creationId xmlns:a16="http://schemas.microsoft.com/office/drawing/2014/main" id="{12087456-C0E8-4AA6-81E8-996CEC037E57}"/>
              </a:ext>
            </a:extLst>
          </p:cNvPr>
          <p:cNvSpPr>
            <a:spLocks noGrp="1"/>
          </p:cNvSpPr>
          <p:nvPr>
            <p:ph type="pic" idx="1"/>
          </p:nvPr>
        </p:nvSpPr>
        <p:spPr>
          <a:xfrm>
            <a:off x="0" y="1"/>
            <a:ext cx="12192000" cy="3713017"/>
          </a:xfrm>
          <a:solidFill>
            <a:schemeClr val="bg1">
              <a:lumMod val="85000"/>
            </a:schemeClr>
          </a:solidFill>
        </p:spPr>
        <p:txBody>
          <a:bodyPr vert="horz" lIns="91440" tIns="45720" rIns="91440" bIns="45720" rtlCol="0" anchor="ctr">
            <a:normAutofit/>
          </a:bodyPr>
          <a:lstStyle>
            <a:lvl1pPr>
              <a:defRPr lang="en-US" sz="2000" dirty="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182119214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hasCustomPrompt="1"/>
          </p:nvPr>
        </p:nvSpPr>
        <p:spPr>
          <a:xfrm>
            <a:off x="363416" y="246186"/>
            <a:ext cx="3206261" cy="1037492"/>
          </a:xfrm>
        </p:spPr>
        <p:txBody>
          <a:bodyPr lIns="0" tIns="0" rIns="0" bIns="0" anchor="b">
            <a:noAutofit/>
          </a:bodyPr>
          <a:lstStyle>
            <a:lvl1pPr>
              <a:defRPr sz="3200" b="1" cap="all" baseline="0"/>
            </a:lvl1pPr>
          </a:lstStyle>
          <a:p>
            <a:r>
              <a:rPr lang="en-US" dirty="0"/>
              <a:t>Title here</a:t>
            </a:r>
            <a:endParaRPr lang="en-IN" dirty="0"/>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grpSp>
        <p:nvGrpSpPr>
          <p:cNvPr id="6" name="Group 5">
            <a:extLst>
              <a:ext uri="{FF2B5EF4-FFF2-40B4-BE49-F238E27FC236}">
                <a16:creationId xmlns:a16="http://schemas.microsoft.com/office/drawing/2014/main" id="{A6A27954-3A0E-430B-AD48-05A3F3278D70}"/>
              </a:ext>
            </a:extLst>
          </p:cNvPr>
          <p:cNvGrpSpPr/>
          <p:nvPr userDrawn="1"/>
        </p:nvGrpSpPr>
        <p:grpSpPr>
          <a:xfrm>
            <a:off x="-24056" y="1452564"/>
            <a:ext cx="3385227" cy="134113"/>
            <a:chOff x="-24055" y="1452565"/>
            <a:chExt cx="2374534" cy="0"/>
          </a:xfrm>
        </p:grpSpPr>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id="{3F366940-FB5E-4B76-8829-80C14F137B3A}"/>
              </a:ext>
            </a:extLst>
          </p:cNvPr>
          <p:cNvSpPr/>
          <p:nvPr userDrawn="1"/>
        </p:nvSpPr>
        <p:spPr>
          <a:xfrm>
            <a:off x="10251393" y="555158"/>
            <a:ext cx="3298372" cy="3298372"/>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Oval 25">
            <a:extLst>
              <a:ext uri="{FF2B5EF4-FFF2-40B4-BE49-F238E27FC236}">
                <a16:creationId xmlns:a16="http://schemas.microsoft.com/office/drawing/2014/main" id="{75486FFB-46EF-4E74-BFFF-7ED054DB0D9C}"/>
              </a:ext>
            </a:extLst>
          </p:cNvPr>
          <p:cNvSpPr/>
          <p:nvPr userDrawn="1"/>
        </p:nvSpPr>
        <p:spPr>
          <a:xfrm>
            <a:off x="9932986" y="330754"/>
            <a:ext cx="1268186" cy="1268186"/>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7" name="Group 26">
            <a:extLst>
              <a:ext uri="{FF2B5EF4-FFF2-40B4-BE49-F238E27FC236}">
                <a16:creationId xmlns:a16="http://schemas.microsoft.com/office/drawing/2014/main" id="{6D35CCD2-B73F-944C-B572-7FBFC7DE22E4}"/>
              </a:ext>
            </a:extLst>
          </p:cNvPr>
          <p:cNvGrpSpPr/>
          <p:nvPr userDrawn="1"/>
        </p:nvGrpSpPr>
        <p:grpSpPr>
          <a:xfrm>
            <a:off x="363416" y="421045"/>
            <a:ext cx="748798" cy="134113"/>
            <a:chOff x="4827813" y="2534636"/>
            <a:chExt cx="996651" cy="178504"/>
          </a:xfrm>
        </p:grpSpPr>
        <p:sp>
          <p:nvSpPr>
            <p:cNvPr id="28" name="Oval 27">
              <a:extLst>
                <a:ext uri="{FF2B5EF4-FFF2-40B4-BE49-F238E27FC236}">
                  <a16:creationId xmlns:a16="http://schemas.microsoft.com/office/drawing/2014/main" id="{9D8F78D8-558F-3540-A5F4-B1AD8942B341}"/>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5" name="Oval 34">
              <a:extLst>
                <a:ext uri="{FF2B5EF4-FFF2-40B4-BE49-F238E27FC236}">
                  <a16:creationId xmlns:a16="http://schemas.microsoft.com/office/drawing/2014/main" id="{3F8F621A-F298-2B48-B7E0-8D9BEE8AA763}"/>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Oval 35">
              <a:extLst>
                <a:ext uri="{FF2B5EF4-FFF2-40B4-BE49-F238E27FC236}">
                  <a16:creationId xmlns:a16="http://schemas.microsoft.com/office/drawing/2014/main" id="{C17A3A3B-82AE-0A46-AE32-9B111F975BDB}"/>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37" name="Oval 36">
              <a:extLst>
                <a:ext uri="{FF2B5EF4-FFF2-40B4-BE49-F238E27FC236}">
                  <a16:creationId xmlns:a16="http://schemas.microsoft.com/office/drawing/2014/main" id="{DF206CE3-6B94-C340-8BA3-A2A4E407E499}"/>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30" name="Text Placeholder 3">
            <a:extLst>
              <a:ext uri="{FF2B5EF4-FFF2-40B4-BE49-F238E27FC236}">
                <a16:creationId xmlns:a16="http://schemas.microsoft.com/office/drawing/2014/main" id="{1B247C0B-04BA-4D5C-A41D-AEA60217241B}"/>
              </a:ext>
            </a:extLst>
          </p:cNvPr>
          <p:cNvSpPr>
            <a:spLocks noGrp="1"/>
          </p:cNvSpPr>
          <p:nvPr>
            <p:ph type="body" sz="half" idx="2"/>
          </p:nvPr>
        </p:nvSpPr>
        <p:spPr>
          <a:xfrm>
            <a:off x="363416" y="2057400"/>
            <a:ext cx="32062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1" name="Content Placeholder 2">
            <a:extLst>
              <a:ext uri="{FF2B5EF4-FFF2-40B4-BE49-F238E27FC236}">
                <a16:creationId xmlns:a16="http://schemas.microsoft.com/office/drawing/2014/main" id="{194C619D-34F6-4A29-857A-D76007218728}"/>
              </a:ext>
            </a:extLst>
          </p:cNvPr>
          <p:cNvSpPr>
            <a:spLocks noGrp="1"/>
          </p:cNvSpPr>
          <p:nvPr>
            <p:ph idx="1"/>
          </p:nvPr>
        </p:nvSpPr>
        <p:spPr>
          <a:xfrm>
            <a:off x="3888084" y="246187"/>
            <a:ext cx="7467304" cy="561486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517590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p:nvPr>
        </p:nvSpPr>
        <p:spPr>
          <a:xfrm>
            <a:off x="363416" y="246186"/>
            <a:ext cx="11465168" cy="1037492"/>
          </a:xfrm>
        </p:spPr>
        <p:txBody>
          <a:bodyPr lIns="0" tIns="0" rIns="0" bIns="0" anchor="b">
            <a:noAutofit/>
          </a:bodyPr>
          <a:lstStyle>
            <a:lvl1pPr>
              <a:defRPr sz="3200" b="1" cap="all" baseline="0"/>
            </a:lvl1pPr>
          </a:lstStyle>
          <a:p>
            <a:r>
              <a:rPr lang="en-US"/>
              <a:t>Click to edit Master title style</a:t>
            </a:r>
            <a:endParaRPr lang="en-IN" dirty="0"/>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Oval 20">
              <a:extLst>
                <a:ext uri="{FF2B5EF4-FFF2-40B4-BE49-F238E27FC236}">
                  <a16:creationId xmlns:a16="http://schemas.microsoft.com/office/drawing/2014/main"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Oval 22">
              <a:extLst>
                <a:ext uri="{FF2B5EF4-FFF2-40B4-BE49-F238E27FC236}">
                  <a16:creationId xmlns:a16="http://schemas.microsoft.com/office/drawing/2014/main"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24" name="Oval 23">
              <a:extLst>
                <a:ext uri="{FF2B5EF4-FFF2-40B4-BE49-F238E27FC236}">
                  <a16:creationId xmlns:a16="http://schemas.microsoft.com/office/drawing/2014/main"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3" name="Oval 12">
            <a:extLst>
              <a:ext uri="{FF2B5EF4-FFF2-40B4-BE49-F238E27FC236}">
                <a16:creationId xmlns:a16="http://schemas.microsoft.com/office/drawing/2014/main" id="{82D9D565-739D-4898-97BD-79EB8C7F91EC}"/>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Oval 13">
            <a:extLst>
              <a:ext uri="{FF2B5EF4-FFF2-40B4-BE49-F238E27FC236}">
                <a16:creationId xmlns:a16="http://schemas.microsoft.com/office/drawing/2014/main" id="{620FADA3-E777-489C-976D-0B0C4FD31310}"/>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43651473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grpSp>
        <p:nvGrpSpPr>
          <p:cNvPr id="4" name="Group 3">
            <a:extLst>
              <a:ext uri="{FF2B5EF4-FFF2-40B4-BE49-F238E27FC236}">
                <a16:creationId xmlns:a16="http://schemas.microsoft.com/office/drawing/2014/main" id="{8DCE8039-0D05-4A75-878A-907B8D44B9E7}"/>
              </a:ext>
            </a:extLst>
          </p:cNvPr>
          <p:cNvGrpSpPr/>
          <p:nvPr userDrawn="1"/>
        </p:nvGrpSpPr>
        <p:grpSpPr>
          <a:xfrm>
            <a:off x="363416" y="421045"/>
            <a:ext cx="748798" cy="134113"/>
            <a:chOff x="4827813" y="2534636"/>
            <a:chExt cx="996651" cy="178504"/>
          </a:xfrm>
        </p:grpSpPr>
        <p:sp>
          <p:nvSpPr>
            <p:cNvPr id="5" name="Oval 4">
              <a:extLst>
                <a:ext uri="{FF2B5EF4-FFF2-40B4-BE49-F238E27FC236}">
                  <a16:creationId xmlns:a16="http://schemas.microsoft.com/office/drawing/2014/main" id="{C1402252-45E8-45B3-BA5E-DFA33A4547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1300C883-1ACE-4AF3-9875-792A769588D5}"/>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Oval 6">
              <a:extLst>
                <a:ext uri="{FF2B5EF4-FFF2-40B4-BE49-F238E27FC236}">
                  <a16:creationId xmlns:a16="http://schemas.microsoft.com/office/drawing/2014/main" id="{E75483D7-E612-43D2-9B0E-C69356C160DA}"/>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8" name="Oval 7">
              <a:extLst>
                <a:ext uri="{FF2B5EF4-FFF2-40B4-BE49-F238E27FC236}">
                  <a16:creationId xmlns:a16="http://schemas.microsoft.com/office/drawing/2014/main" id="{F279C5F2-4C7F-4470-A44F-E8AD69AC9FA0}"/>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Tree>
    <p:extLst>
      <p:ext uri="{BB962C8B-B14F-4D97-AF65-F5344CB8AC3E}">
        <p14:creationId xmlns:p14="http://schemas.microsoft.com/office/powerpoint/2010/main" val="387506116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Larg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6441-0F1F-453B-BACF-543CEDE2AE72}"/>
              </a:ext>
            </a:extLst>
          </p:cNvPr>
          <p:cNvSpPr>
            <a:spLocks noGrp="1"/>
          </p:cNvSpPr>
          <p:nvPr>
            <p:ph type="title"/>
          </p:nvPr>
        </p:nvSpPr>
        <p:spPr>
          <a:xfrm>
            <a:off x="5908430" y="1046163"/>
            <a:ext cx="5445369" cy="1114784"/>
          </a:xfrm>
        </p:spPr>
        <p:txBody>
          <a:bodyPr lIns="0" tIns="0" rIns="0" bIns="0" anchor="b">
            <a:noAutofit/>
          </a:bodyPr>
          <a:lstStyle>
            <a:lvl1pPr>
              <a:defRPr sz="3200" b="1" cap="all" baseline="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1EC9302-80D9-4A88-8591-DE2D4BA1F91A}"/>
              </a:ext>
            </a:extLst>
          </p:cNvPr>
          <p:cNvSpPr>
            <a:spLocks noGrp="1"/>
          </p:cNvSpPr>
          <p:nvPr>
            <p:ph idx="1"/>
          </p:nvPr>
        </p:nvSpPr>
        <p:spPr>
          <a:xfrm>
            <a:off x="5908430" y="2506662"/>
            <a:ext cx="5445370" cy="3454523"/>
          </a:xfrm>
        </p:spPr>
        <p:txBody>
          <a:bodyPr lIns="0" tIns="0" rIns="0" bIns="0">
            <a:noAutofit/>
          </a:bodyPr>
          <a:lstStyle>
            <a:lvl1pPr>
              <a:lnSpc>
                <a:spcPct val="100000"/>
              </a:lnSpc>
              <a:buClr>
                <a:schemeClr val="accent1"/>
              </a:buClr>
              <a:defRPr sz="1800"/>
            </a:lvl1pPr>
            <a:lvl2pPr>
              <a:lnSpc>
                <a:spcPct val="100000"/>
              </a:lnSpc>
              <a:buClr>
                <a:schemeClr val="accent1"/>
              </a:buClr>
              <a:defRPr sz="1600"/>
            </a:lvl2pPr>
            <a:lvl3pPr>
              <a:lnSpc>
                <a:spcPct val="100000"/>
              </a:lnSpc>
              <a:buClr>
                <a:schemeClr val="accent1"/>
              </a:buClr>
              <a:defRPr sz="1400"/>
            </a:lvl3pPr>
            <a:lvl4pPr>
              <a:lnSpc>
                <a:spcPct val="100000"/>
              </a:lnSpc>
              <a:buClr>
                <a:schemeClr val="accent1"/>
              </a:buClr>
              <a:defRPr sz="1200"/>
            </a:lvl4pPr>
            <a:lvl5pPr>
              <a:lnSpc>
                <a:spcPct val="100000"/>
              </a:lnSpc>
              <a:buClr>
                <a:schemeClr val="accent1"/>
              </a:buCl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7" name="Slide Number Placeholder 5">
            <a:extLst>
              <a:ext uri="{FF2B5EF4-FFF2-40B4-BE49-F238E27FC236}">
                <a16:creationId xmlns:a16="http://schemas.microsoft.com/office/drawing/2014/main" id="{2C89B828-B338-413C-B008-0A8566F4881D}"/>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sp>
        <p:nvSpPr>
          <p:cNvPr id="8" name="Content Placeholder 16">
            <a:extLst>
              <a:ext uri="{FF2B5EF4-FFF2-40B4-BE49-F238E27FC236}">
                <a16:creationId xmlns:a16="http://schemas.microsoft.com/office/drawing/2014/main" id="{6AEAE6ED-58FA-4039-939A-E4032520CB3C}"/>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company name</a:t>
            </a:r>
          </a:p>
        </p:txBody>
      </p:sp>
      <p:sp>
        <p:nvSpPr>
          <p:cNvPr id="10" name="Picture Placeholder 9">
            <a:extLst>
              <a:ext uri="{FF2B5EF4-FFF2-40B4-BE49-F238E27FC236}">
                <a16:creationId xmlns:a16="http://schemas.microsoft.com/office/drawing/2014/main" id="{4502AABE-45EB-48A5-AD25-47BD8B79DF61}"/>
              </a:ext>
            </a:extLst>
          </p:cNvPr>
          <p:cNvSpPr>
            <a:spLocks noGrp="1"/>
          </p:cNvSpPr>
          <p:nvPr>
            <p:ph type="pic" sz="quarter" idx="15"/>
          </p:nvPr>
        </p:nvSpPr>
        <p:spPr>
          <a:xfrm>
            <a:off x="469045" y="0"/>
            <a:ext cx="5210175" cy="5961063"/>
          </a:xfrm>
          <a:solidFill>
            <a:schemeClr val="bg1">
              <a:lumMod val="85000"/>
            </a:schemeClr>
          </a:solidFill>
        </p:spPr>
        <p:txBody>
          <a:bodyPr anchor="ctr"/>
          <a:lstStyle>
            <a:lvl1pPr marL="0" indent="0" algn="ctr">
              <a:buNone/>
              <a:defRPr/>
            </a:lvl1pPr>
          </a:lstStyle>
          <a:p>
            <a:r>
              <a:rPr lang="en-US"/>
              <a:t>Click icon to add picture</a:t>
            </a:r>
            <a:endParaRPr lang="en-IN" dirty="0"/>
          </a:p>
        </p:txBody>
      </p:sp>
      <p:cxnSp>
        <p:nvCxnSpPr>
          <p:cNvPr id="11" name="Straight Connector 10">
            <a:extLst>
              <a:ext uri="{FF2B5EF4-FFF2-40B4-BE49-F238E27FC236}">
                <a16:creationId xmlns:a16="http://schemas.microsoft.com/office/drawing/2014/main" id="{8888A4FD-81F4-4588-9E6D-70E57577D8BF}"/>
              </a:ext>
            </a:extLst>
          </p:cNvPr>
          <p:cNvCxnSpPr>
            <a:cxnSpLocks/>
          </p:cNvCxnSpPr>
          <p:nvPr userDrawn="1"/>
        </p:nvCxnSpPr>
        <p:spPr>
          <a:xfrm>
            <a:off x="5679220" y="2286312"/>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CF1D2ED-7B25-4251-BF07-47FBAA534810}"/>
              </a:ext>
            </a:extLst>
          </p:cNvPr>
          <p:cNvGrpSpPr/>
          <p:nvPr userDrawn="1"/>
        </p:nvGrpSpPr>
        <p:grpSpPr>
          <a:xfrm>
            <a:off x="11079786" y="421045"/>
            <a:ext cx="748798" cy="134113"/>
            <a:chOff x="4827813" y="2534636"/>
            <a:chExt cx="996651" cy="178504"/>
          </a:xfrm>
        </p:grpSpPr>
        <p:sp>
          <p:nvSpPr>
            <p:cNvPr id="13" name="Oval 12">
              <a:extLst>
                <a:ext uri="{FF2B5EF4-FFF2-40B4-BE49-F238E27FC236}">
                  <a16:creationId xmlns:a16="http://schemas.microsoft.com/office/drawing/2014/main"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Oval 13">
              <a:extLst>
                <a:ext uri="{FF2B5EF4-FFF2-40B4-BE49-F238E27FC236}">
                  <a16:creationId xmlns:a16="http://schemas.microsoft.com/office/drawing/2014/main"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Oval 14">
              <a:extLst>
                <a:ext uri="{FF2B5EF4-FFF2-40B4-BE49-F238E27FC236}">
                  <a16:creationId xmlns:a16="http://schemas.microsoft.com/office/drawing/2014/main"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16" name="Oval 15">
              <a:extLst>
                <a:ext uri="{FF2B5EF4-FFF2-40B4-BE49-F238E27FC236}">
                  <a16:creationId xmlns:a16="http://schemas.microsoft.com/office/drawing/2014/main"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7" name="Oval 16">
            <a:extLst>
              <a:ext uri="{FF2B5EF4-FFF2-40B4-BE49-F238E27FC236}">
                <a16:creationId xmlns:a16="http://schemas.microsoft.com/office/drawing/2014/main" id="{8725921A-0ED5-431E-899C-28A6920B5029}"/>
              </a:ext>
            </a:extLst>
          </p:cNvPr>
          <p:cNvSpPr/>
          <p:nvPr userDrawn="1"/>
        </p:nvSpPr>
        <p:spPr>
          <a:xfrm>
            <a:off x="10039330" y="896815"/>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Oval 17">
            <a:extLst>
              <a:ext uri="{FF2B5EF4-FFF2-40B4-BE49-F238E27FC236}">
                <a16:creationId xmlns:a16="http://schemas.microsoft.com/office/drawing/2014/main" id="{EE8B169A-8A2F-4425-A9A1-1B828428B434}"/>
              </a:ext>
            </a:extLst>
          </p:cNvPr>
          <p:cNvSpPr/>
          <p:nvPr userDrawn="1"/>
        </p:nvSpPr>
        <p:spPr>
          <a:xfrm>
            <a:off x="9720923" y="672411"/>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0" name="Straight Connector 19">
            <a:extLst>
              <a:ext uri="{FF2B5EF4-FFF2-40B4-BE49-F238E27FC236}">
                <a16:creationId xmlns:a16="http://schemas.microsoft.com/office/drawing/2014/main" id="{43B45974-F6C7-40D3-9399-E05FA19C565E}"/>
              </a:ext>
            </a:extLst>
          </p:cNvPr>
          <p:cNvCxnSpPr>
            <a:cxnSpLocks/>
          </p:cNvCxnSpPr>
          <p:nvPr userDrawn="1"/>
        </p:nvCxnSpPr>
        <p:spPr>
          <a:xfrm>
            <a:off x="7508020" y="2286312"/>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84765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Three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6441-0F1F-453B-BACF-543CEDE2AE72}"/>
              </a:ext>
            </a:extLst>
          </p:cNvPr>
          <p:cNvSpPr>
            <a:spLocks noGrp="1"/>
          </p:cNvSpPr>
          <p:nvPr>
            <p:ph type="title"/>
          </p:nvPr>
        </p:nvSpPr>
        <p:spPr>
          <a:xfrm>
            <a:off x="363416" y="1046163"/>
            <a:ext cx="5445369" cy="1114784"/>
          </a:xfrm>
        </p:spPr>
        <p:txBody>
          <a:bodyPr lIns="0" tIns="0" rIns="0" bIns="0" anchor="b">
            <a:noAutofit/>
          </a:bodyPr>
          <a:lstStyle>
            <a:lvl1pPr>
              <a:defRPr sz="3200" b="1" cap="all" baseline="0"/>
            </a:lvl1pPr>
          </a:lstStyle>
          <a:p>
            <a:r>
              <a:rPr lang="en-US"/>
              <a:t>Click to edit Master title style</a:t>
            </a:r>
            <a:endParaRPr lang="en-IN" dirty="0"/>
          </a:p>
        </p:txBody>
      </p:sp>
      <p:sp>
        <p:nvSpPr>
          <p:cNvPr id="3" name="Content Placeholder 2">
            <a:extLst>
              <a:ext uri="{FF2B5EF4-FFF2-40B4-BE49-F238E27FC236}">
                <a16:creationId xmlns:a16="http://schemas.microsoft.com/office/drawing/2014/main" id="{61EC9302-80D9-4A88-8591-DE2D4BA1F91A}"/>
              </a:ext>
            </a:extLst>
          </p:cNvPr>
          <p:cNvSpPr>
            <a:spLocks noGrp="1"/>
          </p:cNvSpPr>
          <p:nvPr>
            <p:ph idx="1"/>
          </p:nvPr>
        </p:nvSpPr>
        <p:spPr>
          <a:xfrm>
            <a:off x="363416" y="2506662"/>
            <a:ext cx="5445370" cy="3454523"/>
          </a:xfrm>
        </p:spPr>
        <p:txBody>
          <a:bodyPr lIns="0" tIns="0" rIns="0" bIns="0">
            <a:noAutofit/>
          </a:bodyPr>
          <a:lstStyle>
            <a:lvl1pPr>
              <a:lnSpc>
                <a:spcPct val="100000"/>
              </a:lnSpc>
              <a:defRPr sz="1800"/>
            </a:lvl1pPr>
            <a:lvl2pPr>
              <a:lnSpc>
                <a:spcPct val="100000"/>
              </a:lnSpc>
              <a:defRPr sz="1600"/>
            </a:lvl2pPr>
            <a:lvl3pPr>
              <a:lnSpc>
                <a:spcPct val="100000"/>
              </a:lnSpc>
              <a:defRPr sz="1400"/>
            </a:lvl3pPr>
            <a:lvl4pPr>
              <a:lnSpc>
                <a:spcPct val="100000"/>
              </a:lnSpc>
              <a:defRPr sz="1200"/>
            </a:lvl4pPr>
            <a:lvl5pPr>
              <a:lnSpc>
                <a:spcPct val="100000"/>
              </a:lnSpc>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7" name="Slide Number Placeholder 5">
            <a:extLst>
              <a:ext uri="{FF2B5EF4-FFF2-40B4-BE49-F238E27FC236}">
                <a16:creationId xmlns:a16="http://schemas.microsoft.com/office/drawing/2014/main" id="{2C89B828-B338-413C-B008-0A8566F4881D}"/>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sp>
        <p:nvSpPr>
          <p:cNvPr id="8" name="Content Placeholder 16">
            <a:extLst>
              <a:ext uri="{FF2B5EF4-FFF2-40B4-BE49-F238E27FC236}">
                <a16:creationId xmlns:a16="http://schemas.microsoft.com/office/drawing/2014/main" id="{6AEAE6ED-58FA-4039-939A-E4032520CB3C}"/>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company name</a:t>
            </a:r>
          </a:p>
        </p:txBody>
      </p:sp>
      <p:sp>
        <p:nvSpPr>
          <p:cNvPr id="10" name="Picture Placeholder 9">
            <a:extLst>
              <a:ext uri="{FF2B5EF4-FFF2-40B4-BE49-F238E27FC236}">
                <a16:creationId xmlns:a16="http://schemas.microsoft.com/office/drawing/2014/main" id="{4502AABE-45EB-48A5-AD25-47BD8B79DF61}"/>
              </a:ext>
            </a:extLst>
          </p:cNvPr>
          <p:cNvSpPr>
            <a:spLocks noGrp="1"/>
          </p:cNvSpPr>
          <p:nvPr>
            <p:ph type="pic" sz="quarter" idx="15"/>
          </p:nvPr>
        </p:nvSpPr>
        <p:spPr>
          <a:xfrm>
            <a:off x="5919755" y="1"/>
            <a:ext cx="3430408" cy="4091942"/>
          </a:xfrm>
          <a:solidFill>
            <a:schemeClr val="bg1">
              <a:lumMod val="85000"/>
            </a:schemeClr>
          </a:solidFill>
        </p:spPr>
        <p:txBody>
          <a:bodyPr anchor="ctr"/>
          <a:lstStyle>
            <a:lvl1pPr marL="0" indent="0" algn="ctr">
              <a:buNone/>
              <a:defRPr/>
            </a:lvl1pPr>
          </a:lstStyle>
          <a:p>
            <a:r>
              <a:rPr lang="en-US"/>
              <a:t>Click icon to add picture</a:t>
            </a:r>
            <a:endParaRPr lang="en-IN" dirty="0"/>
          </a:p>
        </p:txBody>
      </p:sp>
      <p:cxnSp>
        <p:nvCxnSpPr>
          <p:cNvPr id="11" name="Straight Connector 10">
            <a:extLst>
              <a:ext uri="{FF2B5EF4-FFF2-40B4-BE49-F238E27FC236}">
                <a16:creationId xmlns:a16="http://schemas.microsoft.com/office/drawing/2014/main" id="{8888A4FD-81F4-4588-9E6D-70E57577D8BF}"/>
              </a:ext>
            </a:extLst>
          </p:cNvPr>
          <p:cNvCxnSpPr>
            <a:cxnSpLocks/>
          </p:cNvCxnSpPr>
          <p:nvPr userDrawn="1"/>
        </p:nvCxnSpPr>
        <p:spPr>
          <a:xfrm>
            <a:off x="-24055" y="2286312"/>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CF1D2ED-7B25-4251-BF07-47FBAA534810}"/>
              </a:ext>
            </a:extLst>
          </p:cNvPr>
          <p:cNvGrpSpPr/>
          <p:nvPr userDrawn="1"/>
        </p:nvGrpSpPr>
        <p:grpSpPr>
          <a:xfrm>
            <a:off x="363416" y="421045"/>
            <a:ext cx="748798" cy="134113"/>
            <a:chOff x="4827813" y="2534636"/>
            <a:chExt cx="996651" cy="178504"/>
          </a:xfrm>
        </p:grpSpPr>
        <p:sp>
          <p:nvSpPr>
            <p:cNvPr id="13" name="Oval 12">
              <a:extLst>
                <a:ext uri="{FF2B5EF4-FFF2-40B4-BE49-F238E27FC236}">
                  <a16:creationId xmlns:a16="http://schemas.microsoft.com/office/drawing/2014/main"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Oval 13">
              <a:extLst>
                <a:ext uri="{FF2B5EF4-FFF2-40B4-BE49-F238E27FC236}">
                  <a16:creationId xmlns:a16="http://schemas.microsoft.com/office/drawing/2014/main"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Oval 14">
              <a:extLst>
                <a:ext uri="{FF2B5EF4-FFF2-40B4-BE49-F238E27FC236}">
                  <a16:creationId xmlns:a16="http://schemas.microsoft.com/office/drawing/2014/main"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16" name="Oval 15">
              <a:extLst>
                <a:ext uri="{FF2B5EF4-FFF2-40B4-BE49-F238E27FC236}">
                  <a16:creationId xmlns:a16="http://schemas.microsoft.com/office/drawing/2014/main"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7" name="Oval 16">
            <a:extLst>
              <a:ext uri="{FF2B5EF4-FFF2-40B4-BE49-F238E27FC236}">
                <a16:creationId xmlns:a16="http://schemas.microsoft.com/office/drawing/2014/main" id="{8725921A-0ED5-431E-899C-28A6920B5029}"/>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Oval 17">
            <a:extLst>
              <a:ext uri="{FF2B5EF4-FFF2-40B4-BE49-F238E27FC236}">
                <a16:creationId xmlns:a16="http://schemas.microsoft.com/office/drawing/2014/main" id="{EE8B169A-8A2F-4425-A9A1-1B828428B434}"/>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0" name="Straight Connector 19">
            <a:extLst>
              <a:ext uri="{FF2B5EF4-FFF2-40B4-BE49-F238E27FC236}">
                <a16:creationId xmlns:a16="http://schemas.microsoft.com/office/drawing/2014/main" id="{43B45974-F6C7-40D3-9399-E05FA19C565E}"/>
              </a:ext>
            </a:extLst>
          </p:cNvPr>
          <p:cNvCxnSpPr>
            <a:cxnSpLocks/>
          </p:cNvCxnSpPr>
          <p:nvPr userDrawn="1"/>
        </p:nvCxnSpPr>
        <p:spPr>
          <a:xfrm>
            <a:off x="1804745" y="2286312"/>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Picture Placeholder 9">
            <a:extLst>
              <a:ext uri="{FF2B5EF4-FFF2-40B4-BE49-F238E27FC236}">
                <a16:creationId xmlns:a16="http://schemas.microsoft.com/office/drawing/2014/main" id="{63A2A33D-4D91-454D-A35B-6DA97069EC3F}"/>
              </a:ext>
            </a:extLst>
          </p:cNvPr>
          <p:cNvSpPr>
            <a:spLocks noGrp="1"/>
          </p:cNvSpPr>
          <p:nvPr>
            <p:ph type="pic" sz="quarter" idx="16"/>
          </p:nvPr>
        </p:nvSpPr>
        <p:spPr>
          <a:xfrm>
            <a:off x="9542186" y="555157"/>
            <a:ext cx="2649814" cy="4298197"/>
          </a:xfrm>
          <a:solidFill>
            <a:schemeClr val="bg1">
              <a:lumMod val="85000"/>
            </a:schemeClr>
          </a:solidFill>
        </p:spPr>
        <p:txBody>
          <a:bodyPr anchor="ctr"/>
          <a:lstStyle>
            <a:lvl1pPr marL="0" indent="0" algn="ctr">
              <a:buNone/>
              <a:defRPr/>
            </a:lvl1pPr>
          </a:lstStyle>
          <a:p>
            <a:r>
              <a:rPr lang="en-US"/>
              <a:t>Click icon to add picture</a:t>
            </a:r>
            <a:endParaRPr lang="en-IN" dirty="0"/>
          </a:p>
        </p:txBody>
      </p:sp>
      <p:sp>
        <p:nvSpPr>
          <p:cNvPr id="21" name="Picture Placeholder 9">
            <a:extLst>
              <a:ext uri="{FF2B5EF4-FFF2-40B4-BE49-F238E27FC236}">
                <a16:creationId xmlns:a16="http://schemas.microsoft.com/office/drawing/2014/main" id="{7EC67FB7-777C-473E-95B8-585AA8E66406}"/>
              </a:ext>
            </a:extLst>
          </p:cNvPr>
          <p:cNvSpPr>
            <a:spLocks noGrp="1"/>
          </p:cNvSpPr>
          <p:nvPr>
            <p:ph type="pic" sz="quarter" idx="17"/>
          </p:nvPr>
        </p:nvSpPr>
        <p:spPr>
          <a:xfrm>
            <a:off x="5919754" y="4289110"/>
            <a:ext cx="3430407" cy="1672075"/>
          </a:xfrm>
          <a:solidFill>
            <a:schemeClr val="bg1">
              <a:lumMod val="85000"/>
            </a:schemeClr>
          </a:solidFill>
        </p:spPr>
        <p:txBody>
          <a:bodyPr anchor="ctr"/>
          <a:lstStyle>
            <a:lvl1pPr marL="0" indent="0" algn="ctr">
              <a:buNone/>
              <a:defRPr/>
            </a:lvl1pPr>
          </a:lstStyle>
          <a:p>
            <a:r>
              <a:rPr lang="en-US"/>
              <a:t>Click icon to add picture</a:t>
            </a:r>
            <a:endParaRPr lang="en-IN" dirty="0"/>
          </a:p>
        </p:txBody>
      </p:sp>
    </p:spTree>
    <p:extLst>
      <p:ext uri="{BB962C8B-B14F-4D97-AF65-F5344CB8AC3E}">
        <p14:creationId xmlns:p14="http://schemas.microsoft.com/office/powerpoint/2010/main" val="23405895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lf Image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831850" y="3794663"/>
            <a:ext cx="10515600" cy="823232"/>
          </a:xfrm>
        </p:spPr>
        <p:txBody>
          <a:bodyPr vert="horz" lIns="91440" tIns="45720" rIns="91440" bIns="45720" rtlCol="0" anchor="b">
            <a:noAutofit/>
          </a:bodyPr>
          <a:lstStyle>
            <a:lvl1pPr algn="ctr">
              <a:defRPr lang="en-IN" sz="3600" b="1" cap="all" baseline="0"/>
            </a:lvl1pPr>
          </a:lstStyle>
          <a:p>
            <a:pPr lvl="0"/>
            <a:r>
              <a:rPr lang="en-US" dirty="0"/>
              <a:t>TITLE HERE</a:t>
            </a:r>
            <a:endParaRPr lang="en-IN" dirty="0"/>
          </a:p>
        </p:txBody>
      </p:sp>
      <p:sp>
        <p:nvSpPr>
          <p:cNvPr id="3" name="Text Placeholder 2">
            <a:extLst>
              <a:ext uri="{FF2B5EF4-FFF2-40B4-BE49-F238E27FC236}">
                <a16:creationId xmlns:a16="http://schemas.microsoft.com/office/drawing/2014/main" id="{6E8BFC94-FFEC-4290-AC27-760323F21BA3}"/>
              </a:ext>
            </a:extLst>
          </p:cNvPr>
          <p:cNvSpPr>
            <a:spLocks noGrp="1"/>
          </p:cNvSpPr>
          <p:nvPr>
            <p:ph type="body" idx="1"/>
          </p:nvPr>
        </p:nvSpPr>
        <p:spPr>
          <a:xfrm>
            <a:off x="831850" y="4839691"/>
            <a:ext cx="10515600" cy="1305379"/>
          </a:xfrm>
        </p:spPr>
        <p:txBody>
          <a:bodyPr vert="horz" lIns="91440" tIns="45720" rIns="91440" bIns="45720" rtlCol="0">
            <a:noAutofit/>
          </a:bodyPr>
          <a:lstStyle>
            <a:lvl1pPr marL="0" indent="0" algn="ctr">
              <a:lnSpc>
                <a:spcPct val="100000"/>
              </a:lnSpc>
              <a:buNone/>
              <a:defRPr lang="en-US" sz="1800" b="0" cap="none" baseline="0" dirty="0" smtClean="0"/>
            </a:lvl1pPr>
          </a:lstStyle>
          <a:p>
            <a:pPr marL="228600" lvl="0" indent="-228600"/>
            <a:r>
              <a:rPr lang="en-US"/>
              <a:t>Edit Master text styles</a:t>
            </a:r>
          </a:p>
        </p:txBody>
      </p:sp>
      <p:sp>
        <p:nvSpPr>
          <p:cNvPr id="6" name="Slide Number Placeholder 5">
            <a:extLst>
              <a:ext uri="{FF2B5EF4-FFF2-40B4-BE49-F238E27FC236}">
                <a16:creationId xmlns:a16="http://schemas.microsoft.com/office/drawing/2014/main" id="{B44139FA-A83B-432B-9C7C-26634F4630E6}"/>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sp>
        <p:nvSpPr>
          <p:cNvPr id="14" name="Picture Placeholder 13">
            <a:extLst>
              <a:ext uri="{FF2B5EF4-FFF2-40B4-BE49-F238E27FC236}">
                <a16:creationId xmlns:a16="http://schemas.microsoft.com/office/drawing/2014/main" id="{A7389277-B3D3-4AEE-8BE0-0559A7396981}"/>
              </a:ext>
            </a:extLst>
          </p:cNvPr>
          <p:cNvSpPr>
            <a:spLocks noGrp="1"/>
          </p:cNvSpPr>
          <p:nvPr>
            <p:ph type="pic" sz="quarter" idx="13"/>
          </p:nvPr>
        </p:nvSpPr>
        <p:spPr>
          <a:xfrm>
            <a:off x="0" y="0"/>
            <a:ext cx="12192000" cy="3713018"/>
          </a:xfrm>
          <a:solidFill>
            <a:schemeClr val="bg1">
              <a:lumMod val="85000"/>
            </a:schemeClr>
          </a:solidFill>
        </p:spPr>
        <p:txBody>
          <a:bodyPr anchor="ctr">
            <a:normAutofit/>
          </a:bodyPr>
          <a:lstStyle>
            <a:lvl1pPr marL="0" indent="0" algn="ctr">
              <a:buNone/>
              <a:defRPr sz="2000"/>
            </a:lvl1pPr>
          </a:lstStyle>
          <a:p>
            <a:r>
              <a:rPr lang="en-US"/>
              <a:t>Click icon to add picture</a:t>
            </a:r>
            <a:endParaRPr lang="en-IN" dirty="0"/>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5351690" y="3748188"/>
            <a:ext cx="1488621"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id="{B34A1799-63F2-4B23-A188-7BAB23FB821F}"/>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company name</a:t>
            </a:r>
          </a:p>
        </p:txBody>
      </p:sp>
      <p:grpSp>
        <p:nvGrpSpPr>
          <p:cNvPr id="18" name="Group 17">
            <a:extLst>
              <a:ext uri="{FF2B5EF4-FFF2-40B4-BE49-F238E27FC236}">
                <a16:creationId xmlns:a16="http://schemas.microsoft.com/office/drawing/2014/main" id="{65844635-8274-49B1-BBEC-354A0872E526}"/>
              </a:ext>
            </a:extLst>
          </p:cNvPr>
          <p:cNvGrpSpPr/>
          <p:nvPr userDrawn="1"/>
        </p:nvGrpSpPr>
        <p:grpSpPr>
          <a:xfrm>
            <a:off x="5721601" y="4594679"/>
            <a:ext cx="748798" cy="134113"/>
            <a:chOff x="4827813" y="2534636"/>
            <a:chExt cx="996651" cy="178504"/>
          </a:xfrm>
        </p:grpSpPr>
        <p:sp>
          <p:nvSpPr>
            <p:cNvPr id="19" name="Oval 18">
              <a:extLst>
                <a:ext uri="{FF2B5EF4-FFF2-40B4-BE49-F238E27FC236}">
                  <a16:creationId xmlns:a16="http://schemas.microsoft.com/office/drawing/2014/main"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Oval 19">
              <a:extLst>
                <a:ext uri="{FF2B5EF4-FFF2-40B4-BE49-F238E27FC236}">
                  <a16:creationId xmlns:a16="http://schemas.microsoft.com/office/drawing/2014/main"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Oval 20">
              <a:extLst>
                <a:ext uri="{FF2B5EF4-FFF2-40B4-BE49-F238E27FC236}">
                  <a16:creationId xmlns:a16="http://schemas.microsoft.com/office/drawing/2014/main"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22" name="Oval 21">
              <a:extLst>
                <a:ext uri="{FF2B5EF4-FFF2-40B4-BE49-F238E27FC236}">
                  <a16:creationId xmlns:a16="http://schemas.microsoft.com/office/drawing/2014/main"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Tree>
    <p:extLst>
      <p:ext uri="{BB962C8B-B14F-4D97-AF65-F5344CB8AC3E}">
        <p14:creationId xmlns:p14="http://schemas.microsoft.com/office/powerpoint/2010/main" val="427806385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hasCustomPrompt="1"/>
          </p:nvPr>
        </p:nvSpPr>
        <p:spPr>
          <a:xfrm>
            <a:off x="363416" y="246186"/>
            <a:ext cx="3206261" cy="1037492"/>
          </a:xfrm>
        </p:spPr>
        <p:txBody>
          <a:bodyPr lIns="0" tIns="0" rIns="0" bIns="0" anchor="b">
            <a:noAutofit/>
          </a:bodyPr>
          <a:lstStyle>
            <a:lvl1pPr>
              <a:defRPr sz="3200" b="1" cap="all" baseline="0"/>
            </a:lvl1pPr>
          </a:lstStyle>
          <a:p>
            <a:r>
              <a:rPr lang="en-US" dirty="0"/>
              <a:t>Title here</a:t>
            </a:r>
            <a:endParaRPr lang="en-IN" dirty="0"/>
          </a:p>
        </p:txBody>
      </p:sp>
      <p:sp>
        <p:nvSpPr>
          <p:cNvPr id="3" name="Text Placeholder 2">
            <a:extLst>
              <a:ext uri="{FF2B5EF4-FFF2-40B4-BE49-F238E27FC236}">
                <a16:creationId xmlns:a16="http://schemas.microsoft.com/office/drawing/2014/main" id="{712D9B6D-CE43-4FB1-87C0-D3565E730242}"/>
              </a:ext>
            </a:extLst>
          </p:cNvPr>
          <p:cNvSpPr>
            <a:spLocks noGrp="1"/>
          </p:cNvSpPr>
          <p:nvPr>
            <p:ph type="body" idx="1"/>
          </p:nvPr>
        </p:nvSpPr>
        <p:spPr>
          <a:xfrm>
            <a:off x="4080986" y="2426274"/>
            <a:ext cx="3008434" cy="601087"/>
          </a:xfr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49D73CD-EB11-4ED6-80CF-B68320D57E91}"/>
              </a:ext>
            </a:extLst>
          </p:cNvPr>
          <p:cNvSpPr>
            <a:spLocks noGrp="1"/>
          </p:cNvSpPr>
          <p:nvPr>
            <p:ph sz="half" idx="2"/>
          </p:nvPr>
        </p:nvSpPr>
        <p:spPr>
          <a:xfrm>
            <a:off x="4080986" y="3097702"/>
            <a:ext cx="3008434" cy="3091961"/>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sp>
        <p:nvSpPr>
          <p:cNvPr id="11" name="Content Placeholder 16">
            <a:extLst>
              <a:ext uri="{FF2B5EF4-FFF2-40B4-BE49-F238E27FC236}">
                <a16:creationId xmlns:a16="http://schemas.microsoft.com/office/drawing/2014/main" id="{57889B18-CC7E-47A7-B83B-45D7871D298A}"/>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company name</a:t>
            </a:r>
          </a:p>
        </p:txBody>
      </p:sp>
      <p:grpSp>
        <p:nvGrpSpPr>
          <p:cNvPr id="6" name="Group 5">
            <a:extLst>
              <a:ext uri="{FF2B5EF4-FFF2-40B4-BE49-F238E27FC236}">
                <a16:creationId xmlns:a16="http://schemas.microsoft.com/office/drawing/2014/main" id="{A6A27954-3A0E-430B-AD48-05A3F3278D70}"/>
              </a:ext>
            </a:extLst>
          </p:cNvPr>
          <p:cNvGrpSpPr/>
          <p:nvPr userDrawn="1"/>
        </p:nvGrpSpPr>
        <p:grpSpPr>
          <a:xfrm>
            <a:off x="-24056" y="1452564"/>
            <a:ext cx="3385227" cy="134113"/>
            <a:chOff x="-24055" y="1452565"/>
            <a:chExt cx="2374534" cy="0"/>
          </a:xfrm>
        </p:grpSpPr>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3639489" y="421045"/>
            <a:ext cx="0" cy="5768619"/>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A09F60F9-61AE-4464-B369-1CF86DB708DA}"/>
              </a:ext>
            </a:extLst>
          </p:cNvPr>
          <p:cNvSpPr>
            <a:spLocks noGrp="1"/>
          </p:cNvSpPr>
          <p:nvPr>
            <p:ph type="body" idx="15"/>
          </p:nvPr>
        </p:nvSpPr>
        <p:spPr>
          <a:xfrm>
            <a:off x="7870582" y="2426274"/>
            <a:ext cx="3008434" cy="601087"/>
          </a:xfr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Content Placeholder 3">
            <a:extLst>
              <a:ext uri="{FF2B5EF4-FFF2-40B4-BE49-F238E27FC236}">
                <a16:creationId xmlns:a16="http://schemas.microsoft.com/office/drawing/2014/main" id="{124CEF01-2C7C-4568-8A45-5F5A058ECFC1}"/>
              </a:ext>
            </a:extLst>
          </p:cNvPr>
          <p:cNvSpPr>
            <a:spLocks noGrp="1"/>
          </p:cNvSpPr>
          <p:nvPr>
            <p:ph sz="half" idx="16"/>
          </p:nvPr>
        </p:nvSpPr>
        <p:spPr>
          <a:xfrm>
            <a:off x="7870582" y="3097702"/>
            <a:ext cx="3008434" cy="3091961"/>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3" name="Picture Placeholder 8">
            <a:extLst>
              <a:ext uri="{FF2B5EF4-FFF2-40B4-BE49-F238E27FC236}">
                <a16:creationId xmlns:a16="http://schemas.microsoft.com/office/drawing/2014/main" id="{BAF86618-E012-4E70-91E3-A72E71C63E64}"/>
              </a:ext>
            </a:extLst>
          </p:cNvPr>
          <p:cNvSpPr>
            <a:spLocks noGrp="1"/>
          </p:cNvSpPr>
          <p:nvPr>
            <p:ph type="pic" sz="quarter" idx="18" hasCustomPrompt="1"/>
          </p:nvPr>
        </p:nvSpPr>
        <p:spPr>
          <a:xfrm>
            <a:off x="4080986" y="1676296"/>
            <a:ext cx="587932" cy="587932"/>
          </a:xfrm>
          <a:noFill/>
        </p:spPr>
        <p:txBody>
          <a:bodyPr anchor="ctr">
            <a:noAutofit/>
          </a:bodyPr>
          <a:lstStyle>
            <a:lvl1pPr marL="0" indent="0" algn="ctr">
              <a:buNone/>
              <a:defRPr sz="1400">
                <a:solidFill>
                  <a:schemeClr val="tx1"/>
                </a:solidFill>
              </a:defRPr>
            </a:lvl1pPr>
          </a:lstStyle>
          <a:p>
            <a:r>
              <a:rPr lang="en-US" dirty="0"/>
              <a:t>Icon Here</a:t>
            </a:r>
            <a:endParaRPr lang="en-IN" dirty="0"/>
          </a:p>
        </p:txBody>
      </p:sp>
      <p:sp>
        <p:nvSpPr>
          <p:cNvPr id="24" name="Picture Placeholder 8">
            <a:extLst>
              <a:ext uri="{FF2B5EF4-FFF2-40B4-BE49-F238E27FC236}">
                <a16:creationId xmlns:a16="http://schemas.microsoft.com/office/drawing/2014/main" id="{4FF378B9-734E-4C43-836C-CB80566DDB15}"/>
              </a:ext>
            </a:extLst>
          </p:cNvPr>
          <p:cNvSpPr>
            <a:spLocks noGrp="1"/>
          </p:cNvSpPr>
          <p:nvPr>
            <p:ph type="pic" sz="quarter" idx="19" hasCustomPrompt="1"/>
          </p:nvPr>
        </p:nvSpPr>
        <p:spPr>
          <a:xfrm>
            <a:off x="7868008" y="1676296"/>
            <a:ext cx="587932" cy="587932"/>
          </a:xfrm>
          <a:noFill/>
        </p:spPr>
        <p:txBody>
          <a:bodyPr anchor="ctr">
            <a:noAutofit/>
          </a:bodyPr>
          <a:lstStyle>
            <a:lvl1pPr marL="0" indent="0" algn="ctr">
              <a:buNone/>
              <a:defRPr sz="1400">
                <a:solidFill>
                  <a:schemeClr val="tx1"/>
                </a:solidFill>
              </a:defRPr>
            </a:lvl1pPr>
          </a:lstStyle>
          <a:p>
            <a:r>
              <a:rPr lang="en-US" dirty="0"/>
              <a:t>Icon Here</a:t>
            </a:r>
            <a:endParaRPr lang="en-IN" dirty="0"/>
          </a:p>
        </p:txBody>
      </p:sp>
      <p:sp>
        <p:nvSpPr>
          <p:cNvPr id="25" name="Oval 24">
            <a:extLst>
              <a:ext uri="{FF2B5EF4-FFF2-40B4-BE49-F238E27FC236}">
                <a16:creationId xmlns:a16="http://schemas.microsoft.com/office/drawing/2014/main" id="{3F366940-FB5E-4B76-8829-80C14F137B3A}"/>
              </a:ext>
            </a:extLst>
          </p:cNvPr>
          <p:cNvSpPr/>
          <p:nvPr userDrawn="1"/>
        </p:nvSpPr>
        <p:spPr>
          <a:xfrm>
            <a:off x="10251393" y="555158"/>
            <a:ext cx="3298372" cy="3298372"/>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Oval 25">
            <a:extLst>
              <a:ext uri="{FF2B5EF4-FFF2-40B4-BE49-F238E27FC236}">
                <a16:creationId xmlns:a16="http://schemas.microsoft.com/office/drawing/2014/main" id="{75486FFB-46EF-4E74-BFFF-7ED054DB0D9C}"/>
              </a:ext>
            </a:extLst>
          </p:cNvPr>
          <p:cNvSpPr/>
          <p:nvPr userDrawn="1"/>
        </p:nvSpPr>
        <p:spPr>
          <a:xfrm>
            <a:off x="9932986" y="330754"/>
            <a:ext cx="1268186" cy="1268186"/>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9" name="Text Placeholder 2">
            <a:extLst>
              <a:ext uri="{FF2B5EF4-FFF2-40B4-BE49-F238E27FC236}">
                <a16:creationId xmlns:a16="http://schemas.microsoft.com/office/drawing/2014/main" id="{76F2CCF2-293A-49CA-B2A9-134BB5DEF98E}"/>
              </a:ext>
            </a:extLst>
          </p:cNvPr>
          <p:cNvSpPr>
            <a:spLocks noGrp="1"/>
          </p:cNvSpPr>
          <p:nvPr>
            <p:ph type="body" idx="20"/>
          </p:nvPr>
        </p:nvSpPr>
        <p:spPr>
          <a:xfrm>
            <a:off x="4080985" y="480157"/>
            <a:ext cx="6944563" cy="823912"/>
          </a:xfrm>
        </p:spPr>
        <p:txBody>
          <a:bodyPr lIns="0" tIns="0" rIns="0" bIns="0" anchor="ctr">
            <a:no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grpSp>
        <p:nvGrpSpPr>
          <p:cNvPr id="27" name="Group 26">
            <a:extLst>
              <a:ext uri="{FF2B5EF4-FFF2-40B4-BE49-F238E27FC236}">
                <a16:creationId xmlns:a16="http://schemas.microsoft.com/office/drawing/2014/main" id="{6D35CCD2-B73F-944C-B572-7FBFC7DE22E4}"/>
              </a:ext>
            </a:extLst>
          </p:cNvPr>
          <p:cNvGrpSpPr/>
          <p:nvPr userDrawn="1"/>
        </p:nvGrpSpPr>
        <p:grpSpPr>
          <a:xfrm>
            <a:off x="363416" y="421045"/>
            <a:ext cx="748798" cy="134113"/>
            <a:chOff x="4827813" y="2534636"/>
            <a:chExt cx="996651" cy="178504"/>
          </a:xfrm>
        </p:grpSpPr>
        <p:sp>
          <p:nvSpPr>
            <p:cNvPr id="28" name="Oval 27">
              <a:extLst>
                <a:ext uri="{FF2B5EF4-FFF2-40B4-BE49-F238E27FC236}">
                  <a16:creationId xmlns:a16="http://schemas.microsoft.com/office/drawing/2014/main" id="{9D8F78D8-558F-3540-A5F4-B1AD8942B341}"/>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5" name="Oval 34">
              <a:extLst>
                <a:ext uri="{FF2B5EF4-FFF2-40B4-BE49-F238E27FC236}">
                  <a16:creationId xmlns:a16="http://schemas.microsoft.com/office/drawing/2014/main" id="{3F8F621A-F298-2B48-B7E0-8D9BEE8AA763}"/>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Oval 35">
              <a:extLst>
                <a:ext uri="{FF2B5EF4-FFF2-40B4-BE49-F238E27FC236}">
                  <a16:creationId xmlns:a16="http://schemas.microsoft.com/office/drawing/2014/main" id="{C17A3A3B-82AE-0A46-AE32-9B111F975BDB}"/>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37" name="Oval 36">
              <a:extLst>
                <a:ext uri="{FF2B5EF4-FFF2-40B4-BE49-F238E27FC236}">
                  <a16:creationId xmlns:a16="http://schemas.microsoft.com/office/drawing/2014/main" id="{DF206CE3-6B94-C340-8BA3-A2A4E407E499}"/>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Tree>
    <p:extLst>
      <p:ext uri="{BB962C8B-B14F-4D97-AF65-F5344CB8AC3E}">
        <p14:creationId xmlns:p14="http://schemas.microsoft.com/office/powerpoint/2010/main" val="321905163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Image Vertical Purpl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7389277-B3D3-4AEE-8BE0-0559A7396981}"/>
              </a:ext>
            </a:extLst>
          </p:cNvPr>
          <p:cNvSpPr>
            <a:spLocks noGrp="1"/>
          </p:cNvSpPr>
          <p:nvPr>
            <p:ph type="pic" sz="quarter" idx="13"/>
          </p:nvPr>
        </p:nvSpPr>
        <p:spPr>
          <a:xfrm>
            <a:off x="5316488" y="0"/>
            <a:ext cx="6875511" cy="6858000"/>
          </a:xfrm>
          <a:solidFill>
            <a:schemeClr val="bg1">
              <a:lumMod val="85000"/>
            </a:schemeClr>
          </a:solidFill>
        </p:spPr>
        <p:txBody>
          <a:bodyPr anchor="ctr">
            <a:normAutofit/>
          </a:bodyPr>
          <a:lstStyle>
            <a:lvl1pPr marL="0" indent="0" algn="ctr">
              <a:buNone/>
              <a:defRPr sz="2000"/>
            </a:lvl1pPr>
          </a:lstStyle>
          <a:p>
            <a:r>
              <a:rPr lang="en-US"/>
              <a:t>Click icon to add picture</a:t>
            </a:r>
            <a:endParaRPr lang="en-IN" dirty="0"/>
          </a:p>
        </p:txBody>
      </p:sp>
      <p:sp>
        <p:nvSpPr>
          <p:cNvPr id="4" name="Rectangle 3">
            <a:extLst>
              <a:ext uri="{FF2B5EF4-FFF2-40B4-BE49-F238E27FC236}">
                <a16:creationId xmlns:a16="http://schemas.microsoft.com/office/drawing/2014/main" id="{9536DA47-61AF-4CF1-8DF3-3721934D13E3}"/>
              </a:ext>
            </a:extLst>
          </p:cNvPr>
          <p:cNvSpPr/>
          <p:nvPr userDrawn="1"/>
        </p:nvSpPr>
        <p:spPr>
          <a:xfrm>
            <a:off x="0" y="0"/>
            <a:ext cx="5316488"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id="{056FD760-FBDC-4410-A039-469F7931D3A3}"/>
              </a:ext>
            </a:extLst>
          </p:cNvPr>
          <p:cNvSpPr/>
          <p:nvPr userDrawn="1"/>
        </p:nvSpPr>
        <p:spPr>
          <a:xfrm>
            <a:off x="831850" y="1723292"/>
            <a:ext cx="5307246" cy="3745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384651" y="1087907"/>
            <a:ext cx="4468698" cy="1444275"/>
          </a:xfrm>
        </p:spPr>
        <p:txBody>
          <a:bodyPr vert="horz" lIns="91440" tIns="792000" rIns="91440" bIns="45720" rtlCol="0" anchor="t">
            <a:noAutofit/>
          </a:bodyPr>
          <a:lstStyle>
            <a:lvl1pPr algn="l">
              <a:defRPr lang="en-IN" sz="3600" b="1" cap="all" baseline="0">
                <a:solidFill>
                  <a:schemeClr val="bg1"/>
                </a:solidFill>
              </a:defRPr>
            </a:lvl1pPr>
          </a:lstStyle>
          <a:p>
            <a:pPr lvl="0"/>
            <a:r>
              <a:rPr lang="en-US" dirty="0"/>
              <a:t>TITLE HERE</a:t>
            </a:r>
            <a:endParaRPr lang="en-IN" dirty="0"/>
          </a:p>
        </p:txBody>
      </p:sp>
      <p:sp>
        <p:nvSpPr>
          <p:cNvPr id="3" name="Text Placeholder 2">
            <a:extLst>
              <a:ext uri="{FF2B5EF4-FFF2-40B4-BE49-F238E27FC236}">
                <a16:creationId xmlns:a16="http://schemas.microsoft.com/office/drawing/2014/main" id="{6E8BFC94-FFEC-4290-AC27-760323F21BA3}"/>
              </a:ext>
            </a:extLst>
          </p:cNvPr>
          <p:cNvSpPr>
            <a:spLocks noGrp="1"/>
          </p:cNvSpPr>
          <p:nvPr>
            <p:ph type="body" idx="1"/>
          </p:nvPr>
        </p:nvSpPr>
        <p:spPr>
          <a:xfrm>
            <a:off x="368711" y="2552611"/>
            <a:ext cx="4097778" cy="1992819"/>
          </a:xfrm>
        </p:spPr>
        <p:txBody>
          <a:bodyPr vert="horz" lIns="91440" tIns="45720" rIns="91440" bIns="45720" rtlCol="0">
            <a:noAutofit/>
          </a:bodyPr>
          <a:lstStyle>
            <a:lvl1pPr marL="0" indent="0" algn="l">
              <a:lnSpc>
                <a:spcPct val="100000"/>
              </a:lnSpc>
              <a:buNone/>
              <a:defRPr lang="en-US" sz="1800" b="0" cap="none" baseline="0" dirty="0" smtClean="0">
                <a:solidFill>
                  <a:schemeClr val="bg1"/>
                </a:solidFill>
              </a:defRPr>
            </a:lvl1pPr>
          </a:lstStyle>
          <a:p>
            <a:pPr marL="228600" lvl="0" indent="-228600"/>
            <a:r>
              <a:rPr lang="en-US"/>
              <a:t>Edit Master text styles</a:t>
            </a:r>
          </a:p>
        </p:txBody>
      </p:sp>
      <p:sp>
        <p:nvSpPr>
          <p:cNvPr id="6" name="Slide Number Placeholder 5">
            <a:extLst>
              <a:ext uri="{FF2B5EF4-FFF2-40B4-BE49-F238E27FC236}">
                <a16:creationId xmlns:a16="http://schemas.microsoft.com/office/drawing/2014/main" id="{B44139FA-A83B-432B-9C7C-26634F4630E6}"/>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454991" y="1620451"/>
            <a:ext cx="148862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id="{B34A1799-63F2-4B23-A188-7BAB23FB821F}"/>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company name</a:t>
            </a:r>
          </a:p>
        </p:txBody>
      </p:sp>
      <p:grpSp>
        <p:nvGrpSpPr>
          <p:cNvPr id="13" name="Group 12">
            <a:extLst>
              <a:ext uri="{FF2B5EF4-FFF2-40B4-BE49-F238E27FC236}">
                <a16:creationId xmlns:a16="http://schemas.microsoft.com/office/drawing/2014/main" id="{C5F2EA84-5150-479B-86D5-F4BAE1263488}"/>
              </a:ext>
            </a:extLst>
          </p:cNvPr>
          <p:cNvGrpSpPr/>
          <p:nvPr userDrawn="1"/>
        </p:nvGrpSpPr>
        <p:grpSpPr>
          <a:xfrm flipH="1">
            <a:off x="1130928" y="4803540"/>
            <a:ext cx="3616779" cy="3522776"/>
            <a:chOff x="2555621" y="3917613"/>
            <a:chExt cx="3616779" cy="3522776"/>
          </a:xfrm>
        </p:grpSpPr>
        <p:sp>
          <p:nvSpPr>
            <p:cNvPr id="15" name="Oval 14">
              <a:extLst>
                <a:ext uri="{FF2B5EF4-FFF2-40B4-BE49-F238E27FC236}">
                  <a16:creationId xmlns:a16="http://schemas.microsoft.com/office/drawing/2014/main" id="{C0699C4B-8D8E-47E2-A0C5-D71C25ABAC72}"/>
                </a:ext>
              </a:extLst>
            </p:cNvPr>
            <p:cNvSpPr/>
            <p:nvPr userDrawn="1"/>
          </p:nvSpPr>
          <p:spPr>
            <a:xfrm>
              <a:off x="2874028" y="4142017"/>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Oval 15">
              <a:extLst>
                <a:ext uri="{FF2B5EF4-FFF2-40B4-BE49-F238E27FC236}">
                  <a16:creationId xmlns:a16="http://schemas.microsoft.com/office/drawing/2014/main" id="{2F607AB9-31A7-4B79-9AFE-0DFDB792E20C}"/>
                </a:ext>
              </a:extLst>
            </p:cNvPr>
            <p:cNvSpPr/>
            <p:nvPr userDrawn="1"/>
          </p:nvSpPr>
          <p:spPr>
            <a:xfrm>
              <a:off x="2555621" y="3917613"/>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Tree>
    <p:extLst>
      <p:ext uri="{BB962C8B-B14F-4D97-AF65-F5344CB8AC3E}">
        <p14:creationId xmlns:p14="http://schemas.microsoft.com/office/powerpoint/2010/main" val="194174930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ABAC-B403-4354-A27F-4C38B08C1D3F}"/>
              </a:ext>
            </a:extLst>
          </p:cNvPr>
          <p:cNvSpPr>
            <a:spLocks noGrp="1"/>
          </p:cNvSpPr>
          <p:nvPr>
            <p:ph type="title" hasCustomPrompt="1"/>
          </p:nvPr>
        </p:nvSpPr>
        <p:spPr>
          <a:xfrm>
            <a:off x="4712885" y="2704121"/>
            <a:ext cx="6556248" cy="750278"/>
          </a:xfrm>
        </p:spPr>
        <p:txBody>
          <a:bodyPr/>
          <a:lstStyle>
            <a:lvl1pPr>
              <a:defRPr lang="en-US" sz="4800" b="1" kern="1200" cap="all" baseline="0" smtClean="0">
                <a:solidFill>
                  <a:schemeClr val="tx1"/>
                </a:solidFill>
                <a:latin typeface="+mn-lt"/>
                <a:ea typeface="+mn-ea"/>
                <a:cs typeface="+mn-cs"/>
              </a:defRPr>
            </a:lvl1pPr>
          </a:lstStyle>
          <a:p>
            <a:r>
              <a:rPr lang="en-US" dirty="0"/>
              <a:t>Thank You</a:t>
            </a:r>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0"/>
            <a:ext cx="2743200" cy="365125"/>
          </a:xfrm>
          <a:prstGeom prst="rect">
            <a:avLst/>
          </a:prstGeom>
        </p:spPr>
        <p:txBody>
          <a:bodyPr/>
          <a:lstStyle/>
          <a:p>
            <a:fld id="{C1F93407-1483-4B80-86DE-DAE1D4D89093}" type="datetimeFigureOut">
              <a:rPr lang="en-IN" smtClean="0"/>
              <a:t>06-11-2018</a:t>
            </a:fld>
            <a:endParaRPr lang="en-IN" dirty="0"/>
          </a:p>
        </p:txBody>
      </p:sp>
      <p:cxnSp>
        <p:nvCxnSpPr>
          <p:cNvPr id="7" name="Straight Connector 6">
            <a:extLst>
              <a:ext uri="{FF2B5EF4-FFF2-40B4-BE49-F238E27FC236}">
                <a16:creationId xmlns:a16="http://schemas.microsoft.com/office/drawing/2014/main" id="{64363625-95D4-4DF0-A1AA-D060728EC426}"/>
              </a:ext>
            </a:extLst>
          </p:cNvPr>
          <p:cNvCxnSpPr>
            <a:cxnSpLocks/>
          </p:cNvCxnSpPr>
          <p:nvPr userDrawn="1"/>
        </p:nvCxnSpPr>
        <p:spPr>
          <a:xfrm>
            <a:off x="4827813" y="3760408"/>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F0C7F772-E2DA-4B13-AC2E-28A0EE6D8465}"/>
              </a:ext>
            </a:extLst>
          </p:cNvPr>
          <p:cNvSpPr>
            <a:spLocks noGrp="1"/>
          </p:cNvSpPr>
          <p:nvPr>
            <p:ph type="pic" sz="quarter" idx="13"/>
          </p:nvPr>
        </p:nvSpPr>
        <p:spPr>
          <a:xfrm>
            <a:off x="0" y="1"/>
            <a:ext cx="4424363" cy="6858000"/>
          </a:xfrm>
          <a:solidFill>
            <a:schemeClr val="bg2"/>
          </a:solidFill>
        </p:spPr>
        <p:txBody>
          <a:bodyPr anchor="ctr"/>
          <a:lstStyle>
            <a:lvl1pPr marL="0" indent="0" algn="ctr">
              <a:buNone/>
              <a:defRPr/>
            </a:lvl1pPr>
          </a:lstStyle>
          <a:p>
            <a:r>
              <a:rPr lang="en-US"/>
              <a:t>Click icon to add picture</a:t>
            </a:r>
            <a:endParaRPr lang="en-IN" dirty="0"/>
          </a:p>
        </p:txBody>
      </p:sp>
      <p:sp>
        <p:nvSpPr>
          <p:cNvPr id="15" name="Oval 14">
            <a:extLst>
              <a:ext uri="{FF2B5EF4-FFF2-40B4-BE49-F238E27FC236}">
                <a16:creationId xmlns:a16="http://schemas.microsoft.com/office/drawing/2014/main" id="{47953C80-71A5-4AA2-AEAD-21948D1AA6DC}"/>
              </a:ext>
            </a:extLst>
          </p:cNvPr>
          <p:cNvSpPr/>
          <p:nvPr userDrawn="1"/>
        </p:nvSpPr>
        <p:spPr>
          <a:xfrm>
            <a:off x="8621485"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Oval 15">
            <a:extLst>
              <a:ext uri="{FF2B5EF4-FFF2-40B4-BE49-F238E27FC236}">
                <a16:creationId xmlns:a16="http://schemas.microsoft.com/office/drawing/2014/main" id="{9C4582D1-F710-4E2F-9868-CB89116D5932}"/>
              </a:ext>
            </a:extLst>
          </p:cNvPr>
          <p:cNvSpPr/>
          <p:nvPr userDrawn="1"/>
        </p:nvSpPr>
        <p:spPr>
          <a:xfrm>
            <a:off x="8303078" y="4184310"/>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3" name="Graphic 22" descr="Envelope">
            <a:extLst>
              <a:ext uri="{FF2B5EF4-FFF2-40B4-BE49-F238E27FC236}">
                <a16:creationId xmlns:a16="http://schemas.microsoft.com/office/drawing/2014/main" id="{3C32C7E5-809C-4E12-8962-1B868951E6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34803" y="4029040"/>
            <a:ext cx="469232" cy="469232"/>
          </a:xfrm>
          <a:prstGeom prst="rect">
            <a:avLst/>
          </a:prstGeom>
        </p:spPr>
      </p:pic>
      <p:sp>
        <p:nvSpPr>
          <p:cNvPr id="34" name="Subtitle 2">
            <a:extLst>
              <a:ext uri="{FF2B5EF4-FFF2-40B4-BE49-F238E27FC236}">
                <a16:creationId xmlns:a16="http://schemas.microsoft.com/office/drawing/2014/main" id="{31AD270F-1692-4526-B979-6B5945A20D90}"/>
              </a:ext>
            </a:extLst>
          </p:cNvPr>
          <p:cNvSpPr>
            <a:spLocks noGrp="1"/>
          </p:cNvSpPr>
          <p:nvPr>
            <p:ph type="subTitle" idx="1"/>
          </p:nvPr>
        </p:nvSpPr>
        <p:spPr>
          <a:xfrm>
            <a:off x="5406809" y="4126311"/>
            <a:ext cx="3640478" cy="433938"/>
          </a:xfrm>
        </p:spPr>
        <p:txBody>
          <a:bodyPr>
            <a:normAutofit/>
          </a:bodyPr>
          <a:lstStyle>
            <a:lvl1pPr marL="0" indent="0" algn="l">
              <a:buNone/>
              <a:defRPr sz="1800" b="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
        <p:nvSpPr>
          <p:cNvPr id="39" name="Content Placeholder 38">
            <a:extLst>
              <a:ext uri="{FF2B5EF4-FFF2-40B4-BE49-F238E27FC236}">
                <a16:creationId xmlns:a16="http://schemas.microsoft.com/office/drawing/2014/main" id="{382940E6-7963-411F-B35A-57121171A988}"/>
              </a:ext>
            </a:extLst>
          </p:cNvPr>
          <p:cNvSpPr>
            <a:spLocks noGrp="1"/>
          </p:cNvSpPr>
          <p:nvPr>
            <p:ph sz="quarter" idx="15"/>
          </p:nvPr>
        </p:nvSpPr>
        <p:spPr>
          <a:xfrm>
            <a:off x="5408614" y="4836222"/>
            <a:ext cx="3638674" cy="453938"/>
          </a:xfrm>
        </p:spPr>
        <p:txBody>
          <a:bodyPr vert="horz" lIns="91440" tIns="45720" rIns="91440" bIns="45720" rtlCol="0">
            <a:normAutofit/>
          </a:bodyPr>
          <a:lstStyle>
            <a:lvl1pPr marL="0" indent="0">
              <a:buNone/>
              <a:defRPr lang="en-US" sz="1800" b="0" cap="none" baseline="0" dirty="0" smtClean="0"/>
            </a:lvl1pPr>
            <a:lvl2pPr>
              <a:defRPr lang="en-US" sz="2000" dirty="0" smtClean="0"/>
            </a:lvl2pPr>
            <a:lvl3pPr>
              <a:defRPr lang="en-US" sz="1800" dirty="0" smtClean="0"/>
            </a:lvl3pPr>
            <a:lvl4pPr>
              <a:defRPr lang="en-US" sz="1600" dirty="0" smtClean="0"/>
            </a:lvl4pPr>
            <a:lvl5pPr>
              <a:defRPr lang="en-IN" sz="1600" dirty="0"/>
            </a:lvl5pPr>
          </a:lstStyle>
          <a:p>
            <a:pPr marL="228600" lvl="0" indent="-228600"/>
            <a:r>
              <a:rPr lang="en-US"/>
              <a:t>Edit Master text styles</a:t>
            </a:r>
          </a:p>
        </p:txBody>
      </p:sp>
      <p:grpSp>
        <p:nvGrpSpPr>
          <p:cNvPr id="20" name="Group 19">
            <a:extLst>
              <a:ext uri="{FF2B5EF4-FFF2-40B4-BE49-F238E27FC236}">
                <a16:creationId xmlns:a16="http://schemas.microsoft.com/office/drawing/2014/main" id="{1F8FC2D7-B114-3444-8684-995FC4D6D459}"/>
              </a:ext>
            </a:extLst>
          </p:cNvPr>
          <p:cNvGrpSpPr/>
          <p:nvPr userDrawn="1"/>
        </p:nvGrpSpPr>
        <p:grpSpPr>
          <a:xfrm>
            <a:off x="4793474" y="2475187"/>
            <a:ext cx="748798" cy="134113"/>
            <a:chOff x="4827813" y="2534636"/>
            <a:chExt cx="996651" cy="178504"/>
          </a:xfrm>
        </p:grpSpPr>
        <p:sp>
          <p:nvSpPr>
            <p:cNvPr id="21" name="Oval 20">
              <a:extLst>
                <a:ext uri="{FF2B5EF4-FFF2-40B4-BE49-F238E27FC236}">
                  <a16:creationId xmlns:a16="http://schemas.microsoft.com/office/drawing/2014/main" id="{CEE45073-ED8E-0544-85FA-9AF5A478417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Oval 21">
              <a:extLst>
                <a:ext uri="{FF2B5EF4-FFF2-40B4-BE49-F238E27FC236}">
                  <a16:creationId xmlns:a16="http://schemas.microsoft.com/office/drawing/2014/main" id="{B8BAF06E-A8A8-484C-8F6C-E42EDC46BBCB}"/>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Oval 23">
              <a:extLst>
                <a:ext uri="{FF2B5EF4-FFF2-40B4-BE49-F238E27FC236}">
                  <a16:creationId xmlns:a16="http://schemas.microsoft.com/office/drawing/2014/main" id="{586EB62D-13C7-6E43-9D98-B706D2B9ADDF}"/>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26" name="Oval 25">
              <a:extLst>
                <a:ext uri="{FF2B5EF4-FFF2-40B4-BE49-F238E27FC236}">
                  <a16:creationId xmlns:a16="http://schemas.microsoft.com/office/drawing/2014/main" id="{35CF3453-ED5A-024D-8815-C08EFA13D1A6}"/>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pic>
        <p:nvPicPr>
          <p:cNvPr id="3" name="Graphic 2" descr="Link">
            <a:extLst>
              <a:ext uri="{FF2B5EF4-FFF2-40B4-BE49-F238E27FC236}">
                <a16:creationId xmlns:a16="http://schemas.microsoft.com/office/drawing/2014/main" id="{16E3F5A0-978F-8D46-BBFB-19A7F7883D9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87152" y="4809677"/>
            <a:ext cx="542081" cy="542081"/>
          </a:xfrm>
          <a:prstGeom prst="rect">
            <a:avLst/>
          </a:prstGeom>
        </p:spPr>
      </p:pic>
    </p:spTree>
    <p:extLst>
      <p:ext uri="{BB962C8B-B14F-4D97-AF65-F5344CB8AC3E}">
        <p14:creationId xmlns:p14="http://schemas.microsoft.com/office/powerpoint/2010/main" val="34843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82E5-8FA2-4056-805F-EF36F7066893}"/>
              </a:ext>
            </a:extLst>
          </p:cNvPr>
          <p:cNvSpPr>
            <a:spLocks noGrp="1"/>
          </p:cNvSpPr>
          <p:nvPr>
            <p:ph type="ctrTitle" hasCustomPrompt="1"/>
          </p:nvPr>
        </p:nvSpPr>
        <p:spPr>
          <a:xfrm>
            <a:off x="4686300" y="2726872"/>
            <a:ext cx="7233557" cy="832077"/>
          </a:xfrm>
        </p:spPr>
        <p:txBody>
          <a:bodyPr anchor="b">
            <a:normAutofit/>
          </a:bodyPr>
          <a:lstStyle>
            <a:lvl1pPr algn="l">
              <a:defRPr sz="4800" b="1" cap="all" baseline="0">
                <a:solidFill>
                  <a:schemeClr val="tx1"/>
                </a:solidFill>
              </a:defRPr>
            </a:lvl1pPr>
          </a:lstStyle>
          <a:p>
            <a:r>
              <a:rPr lang="en-US" dirty="0"/>
              <a:t>Presentation title</a:t>
            </a:r>
            <a:endParaRPr lang="en-IN" dirty="0"/>
          </a:p>
        </p:txBody>
      </p:sp>
      <p:sp>
        <p:nvSpPr>
          <p:cNvPr id="3" name="Subtitle 2">
            <a:extLst>
              <a:ext uri="{FF2B5EF4-FFF2-40B4-BE49-F238E27FC236}">
                <a16:creationId xmlns:a16="http://schemas.microsoft.com/office/drawing/2014/main" id="{1C085D6F-874B-44F8-B241-51EF13CA9C8B}"/>
              </a:ext>
            </a:extLst>
          </p:cNvPr>
          <p:cNvSpPr>
            <a:spLocks noGrp="1"/>
          </p:cNvSpPr>
          <p:nvPr>
            <p:ph type="subTitle" idx="1"/>
          </p:nvPr>
        </p:nvSpPr>
        <p:spPr>
          <a:xfrm>
            <a:off x="4686300" y="3569380"/>
            <a:ext cx="7233557" cy="365125"/>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0"/>
            <a:ext cx="2743200" cy="365125"/>
          </a:xfrm>
          <a:prstGeom prst="rect">
            <a:avLst/>
          </a:prstGeom>
        </p:spPr>
        <p:txBody>
          <a:bodyPr/>
          <a:lstStyle/>
          <a:p>
            <a:fld id="{C1F93407-1483-4B80-86DE-DAE1D4D89093}" type="datetimeFigureOut">
              <a:rPr lang="en-IN" smtClean="0"/>
              <a:t>06-11-2018</a:t>
            </a:fld>
            <a:endParaRPr lang="en-IN" dirty="0"/>
          </a:p>
        </p:txBody>
      </p:sp>
      <p:cxnSp>
        <p:nvCxnSpPr>
          <p:cNvPr id="7" name="Straight Connector 6">
            <a:extLst>
              <a:ext uri="{FF2B5EF4-FFF2-40B4-BE49-F238E27FC236}">
                <a16:creationId xmlns:a16="http://schemas.microsoft.com/office/drawing/2014/main" id="{64363625-95D4-4DF0-A1AA-D060728EC426}"/>
              </a:ext>
            </a:extLst>
          </p:cNvPr>
          <p:cNvCxnSpPr>
            <a:cxnSpLocks/>
          </p:cNvCxnSpPr>
          <p:nvPr userDrawn="1"/>
        </p:nvCxnSpPr>
        <p:spPr>
          <a:xfrm>
            <a:off x="4827813" y="4082142"/>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CBCF8A4-C2B4-4945-8D79-C9D46B7FBECB}"/>
              </a:ext>
            </a:extLst>
          </p:cNvPr>
          <p:cNvGrpSpPr/>
          <p:nvPr userDrawn="1"/>
        </p:nvGrpSpPr>
        <p:grpSpPr>
          <a:xfrm>
            <a:off x="4793474" y="2475187"/>
            <a:ext cx="748798" cy="134113"/>
            <a:chOff x="4827813" y="2534636"/>
            <a:chExt cx="996651" cy="178504"/>
          </a:xfrm>
        </p:grpSpPr>
        <p:sp>
          <p:nvSpPr>
            <p:cNvPr id="9" name="Oval 8">
              <a:extLst>
                <a:ext uri="{FF2B5EF4-FFF2-40B4-BE49-F238E27FC236}">
                  <a16:creationId xmlns:a16="http://schemas.microsoft.com/office/drawing/2014/main" id="{479C2256-8A0F-4625-86F0-FB439F3EAD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Oval 9">
              <a:extLst>
                <a:ext uri="{FF2B5EF4-FFF2-40B4-BE49-F238E27FC236}">
                  <a16:creationId xmlns:a16="http://schemas.microsoft.com/office/drawing/2014/main" id="{253CF488-6D31-4B63-A3C6-C4D838C23FCE}"/>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Oval 10">
              <a:extLst>
                <a:ext uri="{FF2B5EF4-FFF2-40B4-BE49-F238E27FC236}">
                  <a16:creationId xmlns:a16="http://schemas.microsoft.com/office/drawing/2014/main" id="{E32985B6-7260-445A-A580-6993E0DEBFD9}"/>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12" name="Oval 11">
              <a:extLst>
                <a:ext uri="{FF2B5EF4-FFF2-40B4-BE49-F238E27FC236}">
                  <a16:creationId xmlns:a16="http://schemas.microsoft.com/office/drawing/2014/main" id="{3BC682E1-4E5D-4006-81EA-550DD98166E4}"/>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5" name="Oval 14">
            <a:extLst>
              <a:ext uri="{FF2B5EF4-FFF2-40B4-BE49-F238E27FC236}">
                <a16:creationId xmlns:a16="http://schemas.microsoft.com/office/drawing/2014/main" id="{47953C80-71A5-4AA2-AEAD-21948D1AA6DC}"/>
              </a:ext>
            </a:extLst>
          </p:cNvPr>
          <p:cNvSpPr/>
          <p:nvPr userDrawn="1"/>
        </p:nvSpPr>
        <p:spPr>
          <a:xfrm>
            <a:off x="8621485"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Oval 15">
            <a:extLst>
              <a:ext uri="{FF2B5EF4-FFF2-40B4-BE49-F238E27FC236}">
                <a16:creationId xmlns:a16="http://schemas.microsoft.com/office/drawing/2014/main" id="{9C4582D1-F710-4E2F-9868-CB89116D5932}"/>
              </a:ext>
            </a:extLst>
          </p:cNvPr>
          <p:cNvSpPr/>
          <p:nvPr userDrawn="1"/>
        </p:nvSpPr>
        <p:spPr>
          <a:xfrm>
            <a:off x="8303078" y="4184310"/>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Rectangle 16">
            <a:extLst>
              <a:ext uri="{FF2B5EF4-FFF2-40B4-BE49-F238E27FC236}">
                <a16:creationId xmlns:a16="http://schemas.microsoft.com/office/drawing/2014/main" id="{25F8A1A8-E078-4836-ABD1-CD4E75BBF58F}"/>
              </a:ext>
            </a:extLst>
          </p:cNvPr>
          <p:cNvSpPr/>
          <p:nvPr userDrawn="1"/>
        </p:nvSpPr>
        <p:spPr>
          <a:xfrm>
            <a:off x="0" y="0"/>
            <a:ext cx="442436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96177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C89B828-B338-413C-B008-0A8566F4881D}"/>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cxnSp>
        <p:nvCxnSpPr>
          <p:cNvPr id="11" name="Straight Connector 10">
            <a:extLst>
              <a:ext uri="{FF2B5EF4-FFF2-40B4-BE49-F238E27FC236}">
                <a16:creationId xmlns:a16="http://schemas.microsoft.com/office/drawing/2014/main" id="{8888A4FD-81F4-4588-9E6D-70E57577D8BF}"/>
              </a:ext>
            </a:extLst>
          </p:cNvPr>
          <p:cNvCxnSpPr>
            <a:cxnSpLocks/>
          </p:cNvCxnSpPr>
          <p:nvPr userDrawn="1"/>
        </p:nvCxnSpPr>
        <p:spPr>
          <a:xfrm>
            <a:off x="5679220" y="2286312"/>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CF1D2ED-7B25-4251-BF07-47FBAA534810}"/>
              </a:ext>
            </a:extLst>
          </p:cNvPr>
          <p:cNvGrpSpPr/>
          <p:nvPr userDrawn="1"/>
        </p:nvGrpSpPr>
        <p:grpSpPr>
          <a:xfrm>
            <a:off x="11079786" y="421045"/>
            <a:ext cx="748798" cy="134113"/>
            <a:chOff x="4827813" y="2534636"/>
            <a:chExt cx="996651" cy="178504"/>
          </a:xfrm>
        </p:grpSpPr>
        <p:sp>
          <p:nvSpPr>
            <p:cNvPr id="13" name="Oval 12">
              <a:extLst>
                <a:ext uri="{FF2B5EF4-FFF2-40B4-BE49-F238E27FC236}">
                  <a16:creationId xmlns:a16="http://schemas.microsoft.com/office/drawing/2014/main"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Oval 13">
              <a:extLst>
                <a:ext uri="{FF2B5EF4-FFF2-40B4-BE49-F238E27FC236}">
                  <a16:creationId xmlns:a16="http://schemas.microsoft.com/office/drawing/2014/main"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Oval 14">
              <a:extLst>
                <a:ext uri="{FF2B5EF4-FFF2-40B4-BE49-F238E27FC236}">
                  <a16:creationId xmlns:a16="http://schemas.microsoft.com/office/drawing/2014/main"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16" name="Oval 15">
              <a:extLst>
                <a:ext uri="{FF2B5EF4-FFF2-40B4-BE49-F238E27FC236}">
                  <a16:creationId xmlns:a16="http://schemas.microsoft.com/office/drawing/2014/main"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7" name="Oval 16">
            <a:extLst>
              <a:ext uri="{FF2B5EF4-FFF2-40B4-BE49-F238E27FC236}">
                <a16:creationId xmlns:a16="http://schemas.microsoft.com/office/drawing/2014/main" id="{8725921A-0ED5-431E-899C-28A6920B5029}"/>
              </a:ext>
            </a:extLst>
          </p:cNvPr>
          <p:cNvSpPr/>
          <p:nvPr userDrawn="1"/>
        </p:nvSpPr>
        <p:spPr>
          <a:xfrm>
            <a:off x="10039330" y="896815"/>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Oval 17">
            <a:extLst>
              <a:ext uri="{FF2B5EF4-FFF2-40B4-BE49-F238E27FC236}">
                <a16:creationId xmlns:a16="http://schemas.microsoft.com/office/drawing/2014/main" id="{EE8B169A-8A2F-4425-A9A1-1B828428B434}"/>
              </a:ext>
            </a:extLst>
          </p:cNvPr>
          <p:cNvSpPr/>
          <p:nvPr userDrawn="1"/>
        </p:nvSpPr>
        <p:spPr>
          <a:xfrm>
            <a:off x="9720923" y="672411"/>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0" name="Straight Connector 19">
            <a:extLst>
              <a:ext uri="{FF2B5EF4-FFF2-40B4-BE49-F238E27FC236}">
                <a16:creationId xmlns:a16="http://schemas.microsoft.com/office/drawing/2014/main" id="{43B45974-F6C7-40D3-9399-E05FA19C565E}"/>
              </a:ext>
            </a:extLst>
          </p:cNvPr>
          <p:cNvCxnSpPr>
            <a:cxnSpLocks/>
          </p:cNvCxnSpPr>
          <p:nvPr userDrawn="1"/>
        </p:nvCxnSpPr>
        <p:spPr>
          <a:xfrm>
            <a:off x="7508020" y="2286312"/>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A55704E-D515-4774-90C6-5F887DDAE55E}"/>
              </a:ext>
            </a:extLst>
          </p:cNvPr>
          <p:cNvSpPr/>
          <p:nvPr userDrawn="1"/>
        </p:nvSpPr>
        <p:spPr>
          <a:xfrm>
            <a:off x="469044" y="1"/>
            <a:ext cx="5210176" cy="5961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3" name="Straight Connector 22">
            <a:extLst>
              <a:ext uri="{FF2B5EF4-FFF2-40B4-BE49-F238E27FC236}">
                <a16:creationId xmlns:a16="http://schemas.microsoft.com/office/drawing/2014/main" id="{84878778-0299-471F-A4C9-D0C1E82ED8D2}"/>
              </a:ext>
            </a:extLst>
          </p:cNvPr>
          <p:cNvCxnSpPr>
            <a:cxnSpLocks/>
          </p:cNvCxnSpPr>
          <p:nvPr userDrawn="1"/>
        </p:nvCxnSpPr>
        <p:spPr>
          <a:xfrm>
            <a:off x="1001746" y="1290512"/>
            <a:ext cx="148862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E39D1C78-6110-4052-8455-7E7893F7FCD3}"/>
              </a:ext>
            </a:extLst>
          </p:cNvPr>
          <p:cNvSpPr>
            <a:spLocks noGrp="1"/>
          </p:cNvSpPr>
          <p:nvPr>
            <p:ph type="title"/>
          </p:nvPr>
        </p:nvSpPr>
        <p:spPr>
          <a:xfrm>
            <a:off x="915466" y="1276857"/>
            <a:ext cx="4097778" cy="1255325"/>
          </a:xfrm>
        </p:spPr>
        <p:txBody>
          <a:bodyPr/>
          <a:lstStyle>
            <a:lvl1pPr>
              <a:defRPr lang="en-US" sz="3600" b="1" kern="1200" cap="all" baseline="0" smtClean="0">
                <a:solidFill>
                  <a:schemeClr val="bg1"/>
                </a:solidFill>
                <a:latin typeface="+mj-lt"/>
                <a:ea typeface="+mj-ea"/>
                <a:cs typeface="+mj-cs"/>
              </a:defRPr>
            </a:lvl1pPr>
          </a:lstStyle>
          <a:p>
            <a:r>
              <a:rPr lang="en-US"/>
              <a:t>Click to edit Master title style</a:t>
            </a:r>
            <a:endParaRPr lang="en-US" dirty="0"/>
          </a:p>
        </p:txBody>
      </p:sp>
      <p:sp>
        <p:nvSpPr>
          <p:cNvPr id="24" name="Text Placeholder 2">
            <a:extLst>
              <a:ext uri="{FF2B5EF4-FFF2-40B4-BE49-F238E27FC236}">
                <a16:creationId xmlns:a16="http://schemas.microsoft.com/office/drawing/2014/main" id="{E3405997-7AE2-4C6E-8A7D-735F58A49D12}"/>
              </a:ext>
            </a:extLst>
          </p:cNvPr>
          <p:cNvSpPr>
            <a:spLocks noGrp="1"/>
          </p:cNvSpPr>
          <p:nvPr>
            <p:ph type="body" idx="1"/>
          </p:nvPr>
        </p:nvSpPr>
        <p:spPr>
          <a:xfrm>
            <a:off x="915467" y="2620651"/>
            <a:ext cx="4097778" cy="1933681"/>
          </a:xfrm>
        </p:spPr>
        <p:txBody>
          <a:bodyPr vert="horz" lIns="91440" tIns="45720" rIns="91440" bIns="45720" rtlCol="0">
            <a:noAutofit/>
          </a:bodyPr>
          <a:lstStyle>
            <a:lvl1pPr>
              <a:defRPr lang="en-US" b="0" cap="none" baseline="0">
                <a:solidFill>
                  <a:schemeClr val="bg1"/>
                </a:solidFill>
              </a:defRPr>
            </a:lvl1pPr>
          </a:lstStyle>
          <a:p>
            <a:pPr lvl="0">
              <a:lnSpc>
                <a:spcPct val="100000"/>
              </a:lnSpc>
              <a:buNone/>
            </a:pPr>
            <a:r>
              <a:rPr lang="en-US"/>
              <a:t>Edit Master text styles</a:t>
            </a:r>
          </a:p>
        </p:txBody>
      </p:sp>
    </p:spTree>
    <p:extLst>
      <p:ext uri="{BB962C8B-B14F-4D97-AF65-F5344CB8AC3E}">
        <p14:creationId xmlns:p14="http://schemas.microsoft.com/office/powerpoint/2010/main" val="293153372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0D79E1-5F46-41CA-85E7-44C2A6C62820}"/>
              </a:ext>
            </a:extLst>
          </p:cNvPr>
          <p:cNvSpPr>
            <a:spLocks noGrp="1"/>
          </p:cNvSpPr>
          <p:nvPr>
            <p:ph type="title"/>
          </p:nvPr>
        </p:nvSpPr>
        <p:spPr>
          <a:xfrm>
            <a:off x="363416" y="365125"/>
            <a:ext cx="11465168" cy="918553"/>
          </a:xfrm>
          <a:prstGeom prst="rect">
            <a:avLst/>
          </a:prstGeom>
        </p:spPr>
        <p:txBody>
          <a:bodyPr vert="horz" lIns="0" tIns="0" rIns="0" bIns="0" rtlCol="0" anchor="b">
            <a:normAutofit/>
          </a:bodyPr>
          <a:lstStyle/>
          <a:p>
            <a:r>
              <a:rPr lang="en-US"/>
              <a:t>Click to edit Master title style</a:t>
            </a:r>
            <a:endParaRPr lang="en-IN" dirty="0"/>
          </a:p>
        </p:txBody>
      </p:sp>
      <p:sp>
        <p:nvSpPr>
          <p:cNvPr id="3" name="Text Placeholder 2">
            <a:extLst>
              <a:ext uri="{FF2B5EF4-FFF2-40B4-BE49-F238E27FC236}">
                <a16:creationId xmlns:a16="http://schemas.microsoft.com/office/drawing/2014/main" id="{D7B0B511-05FD-459E-AC79-A87540961FC1}"/>
              </a:ext>
            </a:extLst>
          </p:cNvPr>
          <p:cNvSpPr>
            <a:spLocks noGrp="1"/>
          </p:cNvSpPr>
          <p:nvPr>
            <p:ph type="body" idx="1"/>
          </p:nvPr>
        </p:nvSpPr>
        <p:spPr>
          <a:xfrm>
            <a:off x="363416" y="1825625"/>
            <a:ext cx="11465168"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Footer Placeholder 4">
            <a:extLst>
              <a:ext uri="{FF2B5EF4-FFF2-40B4-BE49-F238E27FC236}">
                <a16:creationId xmlns:a16="http://schemas.microsoft.com/office/drawing/2014/main" id="{FC32B635-1E22-483C-94B9-F587908DE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6DB98321-594C-4030-A2B0-3492F77EE03E}"/>
              </a:ext>
            </a:extLst>
          </p:cNvPr>
          <p:cNvSpPr>
            <a:spLocks noGrp="1"/>
          </p:cNvSpPr>
          <p:nvPr>
            <p:ph type="sldNum" sz="quarter" idx="4"/>
          </p:nvPr>
        </p:nvSpPr>
        <p:spPr>
          <a:xfrm>
            <a:off x="9085384" y="6463207"/>
            <a:ext cx="2743200" cy="258268"/>
          </a:xfrm>
          <a:prstGeom prst="rect">
            <a:avLst/>
          </a:prstGeom>
        </p:spPr>
        <p:txBody>
          <a:bodyPr vert="horz" lIns="91440" tIns="45720" rIns="91440" bIns="45720" rtlCol="0" anchor="ctr"/>
          <a:lstStyle>
            <a:lvl1pPr algn="r">
              <a:defRPr sz="900">
                <a:solidFill>
                  <a:schemeClr val="accent3"/>
                </a:solidFill>
              </a:defRPr>
            </a:lvl1pPr>
          </a:lstStyle>
          <a:p>
            <a:fld id="{48BB047D-A6CD-43AB-96F0-683C726B586B}" type="slidenum">
              <a:rPr lang="en-IN" smtClean="0"/>
              <a:pPr/>
              <a:t>‹#›</a:t>
            </a:fld>
            <a:endParaRPr lang="en-IN" dirty="0"/>
          </a:p>
        </p:txBody>
      </p:sp>
    </p:spTree>
    <p:extLst>
      <p:ext uri="{BB962C8B-B14F-4D97-AF65-F5344CB8AC3E}">
        <p14:creationId xmlns:p14="http://schemas.microsoft.com/office/powerpoint/2010/main" val="2053652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2" r:id="rId5"/>
    <p:sldLayoutId id="2147483660" r:id="rId6"/>
    <p:sldLayoutId id="2147483663" r:id="rId7"/>
    <p:sldLayoutId id="2147483667" r:id="rId8"/>
    <p:sldLayoutId id="2147483668" r:id="rId9"/>
    <p:sldLayoutId id="2147483666" r:id="rId10"/>
    <p:sldLayoutId id="2147483669" r:id="rId11"/>
    <p:sldLayoutId id="2147483670" r:id="rId12"/>
    <p:sldLayoutId id="2147483671" r:id="rId13"/>
    <p:sldLayoutId id="2147483672" r:id="rId14"/>
    <p:sldLayoutId id="2147483664" r:id="rId15"/>
    <p:sldLayoutId id="2147483665" r:id="rId16"/>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frenchmarketmaven.blogspot.com/2011/01/oysters-i-mean-huitres.html" TargetMode="External"/><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creativecommons.org/licenses/by-nc-sa/3.0/" TargetMode="External"/><Relationship Id="rId2" Type="http://schemas.openxmlformats.org/officeDocument/2006/relationships/hyperlink" Target="http://pineviewfarm.net/weblog/2009/12/eastern-shore-wildlife-preserve/" TargetMode="External"/><Relationship Id="rId1" Type="http://schemas.openxmlformats.org/officeDocument/2006/relationships/slideLayout" Target="../slideLayouts/slideLayout7.xml"/><Relationship Id="rId6" Type="http://schemas.openxmlformats.org/officeDocument/2006/relationships/hyperlink" Target="https://creativecommons.org/licenses/by-sa/3.0/" TargetMode="External"/><Relationship Id="rId5" Type="http://schemas.openxmlformats.org/officeDocument/2006/relationships/hyperlink" Target="https://en.wikipedia.org/wiki/File:Intracoastal_Waterway_Louisiana.jpg" TargetMode="Externa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nccoast.org/" TargetMode="External"/><Relationship Id="rId1" Type="http://schemas.openxmlformats.org/officeDocument/2006/relationships/slideLayout" Target="../slideLayouts/slideLayout11.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blakespot/1452022462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hyperlink" Target="https://creativecommons.org/licenses/by/3.0/"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commons.wikimedia.org/wiki/File:Logotipo_Nike.jpg" TargetMode="External"/><Relationship Id="rId3" Type="http://schemas.openxmlformats.org/officeDocument/2006/relationships/image" Target="../media/image12.jpg"/><Relationship Id="rId7" Type="http://schemas.openxmlformats.org/officeDocument/2006/relationships/hyperlink" Target="https://creativecommons.org/licenses/by-nc-nd/3.0/"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iamthefreedomartist.deviantart.com/art/Nike-Vector-Logo-Imitation-401511104" TargetMode="External"/><Relationship Id="rId5" Type="http://schemas.openxmlformats.org/officeDocument/2006/relationships/hyperlink" Target="https://creativecommons.org/licenses/by-sa/3.0/" TargetMode="External"/><Relationship Id="rId4" Type="http://schemas.openxmlformats.org/officeDocument/2006/relationships/hyperlink" Target="https://en.wikipedia.org/wiki/Gulf_Intracoastal_Waterway"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35" descr="aerial view bridge over water">
            <a:extLst>
              <a:ext uri="{FF2B5EF4-FFF2-40B4-BE49-F238E27FC236}">
                <a16:creationId xmlns:a16="http://schemas.microsoft.com/office/drawing/2014/main" id="{F7CD9EDC-C949-4D72-B04B-A61A034595A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2" name="Title 1">
            <a:extLst>
              <a:ext uri="{FF2B5EF4-FFF2-40B4-BE49-F238E27FC236}">
                <a16:creationId xmlns:a16="http://schemas.microsoft.com/office/drawing/2014/main" id="{B30359CD-8DFF-4AF2-B957-630ED2A60E8D}"/>
              </a:ext>
            </a:extLst>
          </p:cNvPr>
          <p:cNvSpPr>
            <a:spLocks noGrp="1"/>
          </p:cNvSpPr>
          <p:nvPr>
            <p:ph type="ctrTitle"/>
          </p:nvPr>
        </p:nvSpPr>
        <p:spPr/>
        <p:txBody>
          <a:bodyPr>
            <a:normAutofit fontScale="90000"/>
          </a:bodyPr>
          <a:lstStyle/>
          <a:p>
            <a:r>
              <a:rPr lang="en-US" dirty="0"/>
              <a:t>Oyster Rock Apparel, L.L.C</a:t>
            </a:r>
            <a:endParaRPr lang="en-IN" dirty="0"/>
          </a:p>
        </p:txBody>
      </p:sp>
      <p:sp>
        <p:nvSpPr>
          <p:cNvPr id="3" name="Subtitle 2">
            <a:extLst>
              <a:ext uri="{FF2B5EF4-FFF2-40B4-BE49-F238E27FC236}">
                <a16:creationId xmlns:a16="http://schemas.microsoft.com/office/drawing/2014/main" id="{F1DF7D53-1D50-48D8-B3B4-B9632324B2AB}"/>
              </a:ext>
            </a:extLst>
          </p:cNvPr>
          <p:cNvSpPr>
            <a:spLocks noGrp="1"/>
          </p:cNvSpPr>
          <p:nvPr>
            <p:ph type="subTitle" idx="1"/>
          </p:nvPr>
        </p:nvSpPr>
        <p:spPr>
          <a:xfrm>
            <a:off x="4572000" y="3569380"/>
            <a:ext cx="7347857" cy="582895"/>
          </a:xfrm>
        </p:spPr>
        <p:txBody>
          <a:bodyPr>
            <a:normAutofit/>
          </a:bodyPr>
          <a:lstStyle/>
          <a:p>
            <a:pPr algn="ctr"/>
            <a:r>
              <a:rPr lang="en-IN" sz="2400" dirty="0"/>
              <a:t>Robert &amp; </a:t>
            </a:r>
            <a:r>
              <a:rPr lang="en-IN" sz="2400" dirty="0" err="1"/>
              <a:t>jasmaine</a:t>
            </a:r>
            <a:r>
              <a:rPr lang="en-IN" sz="2400" dirty="0"/>
              <a:t> Hunt-chadwick co-founders</a:t>
            </a:r>
          </a:p>
        </p:txBody>
      </p:sp>
    </p:spTree>
    <p:extLst>
      <p:ext uri="{BB962C8B-B14F-4D97-AF65-F5344CB8AC3E}">
        <p14:creationId xmlns:p14="http://schemas.microsoft.com/office/powerpoint/2010/main" val="2064406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01AD9E-1946-461F-92AF-9D1DFF4A0534}"/>
              </a:ext>
            </a:extLst>
          </p:cNvPr>
          <p:cNvSpPr>
            <a:spLocks noGrp="1"/>
          </p:cNvSpPr>
          <p:nvPr>
            <p:ph type="title"/>
          </p:nvPr>
        </p:nvSpPr>
        <p:spPr/>
        <p:txBody>
          <a:bodyPr/>
          <a:lstStyle/>
          <a:p>
            <a:r>
              <a:rPr lang="en-US" dirty="0"/>
              <a:t>Hand tools logo	</a:t>
            </a:r>
          </a:p>
        </p:txBody>
      </p:sp>
      <p:sp>
        <p:nvSpPr>
          <p:cNvPr id="6" name="Content Placeholder 5">
            <a:extLst>
              <a:ext uri="{FF2B5EF4-FFF2-40B4-BE49-F238E27FC236}">
                <a16:creationId xmlns:a16="http://schemas.microsoft.com/office/drawing/2014/main" id="{1BEDE1AA-A75A-49A2-A2FE-691A9FA23A04}"/>
              </a:ext>
            </a:extLst>
          </p:cNvPr>
          <p:cNvSpPr>
            <a:spLocks noGrp="1"/>
          </p:cNvSpPr>
          <p:nvPr>
            <p:ph idx="1"/>
          </p:nvPr>
        </p:nvSpPr>
        <p:spPr/>
        <p:txBody>
          <a:bodyPr/>
          <a:lstStyle/>
          <a:p>
            <a:r>
              <a:rPr lang="en-US" sz="3600" b="1" dirty="0"/>
              <a:t>ORA </a:t>
            </a:r>
            <a:r>
              <a:rPr lang="en-US" sz="3600" dirty="0"/>
              <a:t> or </a:t>
            </a:r>
            <a:r>
              <a:rPr lang="en-US" sz="3600" b="1" dirty="0"/>
              <a:t>Oyster Rock Apparel; </a:t>
            </a:r>
          </a:p>
          <a:p>
            <a:r>
              <a:rPr lang="en-US" sz="3600" dirty="0"/>
              <a:t>Designed for </a:t>
            </a:r>
            <a:r>
              <a:rPr lang="en-US" sz="3600" b="1" dirty="0"/>
              <a:t>Wood </a:t>
            </a:r>
          </a:p>
          <a:p>
            <a:r>
              <a:rPr lang="en-US" sz="3600" b="1" dirty="0"/>
              <a:t>Be creative as you would like!</a:t>
            </a:r>
            <a:endParaRPr lang="en-US" sz="3600" dirty="0"/>
          </a:p>
          <a:p>
            <a:endParaRPr lang="en-US" dirty="0"/>
          </a:p>
        </p:txBody>
      </p:sp>
      <p:sp>
        <p:nvSpPr>
          <p:cNvPr id="5" name="Slide Number Placeholder 4">
            <a:extLst>
              <a:ext uri="{FF2B5EF4-FFF2-40B4-BE49-F238E27FC236}">
                <a16:creationId xmlns:a16="http://schemas.microsoft.com/office/drawing/2014/main" id="{C5FC032A-3771-4E8F-BF27-87D8F9697BA8}"/>
              </a:ext>
            </a:extLst>
          </p:cNvPr>
          <p:cNvSpPr>
            <a:spLocks noGrp="1"/>
          </p:cNvSpPr>
          <p:nvPr>
            <p:ph type="sldNum" sz="quarter" idx="12"/>
          </p:nvPr>
        </p:nvSpPr>
        <p:spPr/>
        <p:txBody>
          <a:bodyPr/>
          <a:lstStyle/>
          <a:p>
            <a:fld id="{48BB047D-A6CD-43AB-96F0-683C726B586B}" type="slidenum">
              <a:rPr lang="en-IN" smtClean="0"/>
              <a:pPr/>
              <a:t>10</a:t>
            </a:fld>
            <a:endParaRPr lang="en-IN" dirty="0"/>
          </a:p>
        </p:txBody>
      </p:sp>
      <p:sp>
        <p:nvSpPr>
          <p:cNvPr id="4" name="Text Placeholder 3">
            <a:extLst>
              <a:ext uri="{FF2B5EF4-FFF2-40B4-BE49-F238E27FC236}">
                <a16:creationId xmlns:a16="http://schemas.microsoft.com/office/drawing/2014/main" id="{E87D86F2-CE06-4F95-A770-CB4150C551BB}"/>
              </a:ext>
            </a:extLst>
          </p:cNvPr>
          <p:cNvSpPr>
            <a:spLocks noGrp="1"/>
          </p:cNvSpPr>
          <p:nvPr>
            <p:ph sz="quarter" idx="14"/>
          </p:nvPr>
        </p:nvSpPr>
        <p:spPr/>
        <p:txBody>
          <a:bodyPr/>
          <a:lstStyle/>
          <a:p>
            <a:endParaRPr lang="en-US" dirty="0"/>
          </a:p>
        </p:txBody>
      </p:sp>
      <p:pic>
        <p:nvPicPr>
          <p:cNvPr id="8" name="Picture Placeholder 7" descr="A close up of a person&#10;&#10;Description automatically generated">
            <a:extLst>
              <a:ext uri="{FF2B5EF4-FFF2-40B4-BE49-F238E27FC236}">
                <a16:creationId xmlns:a16="http://schemas.microsoft.com/office/drawing/2014/main" id="{4333674E-658D-4921-97CD-F7FDDDBF084B}"/>
              </a:ext>
            </a:extLst>
          </p:cNvPr>
          <p:cNvPicPr>
            <a:picLocks noGrp="1" noChangeAspect="1"/>
          </p:cNvPicPr>
          <p:nvPr>
            <p:ph type="pic" sz="quarter" idx="15"/>
          </p:nvPr>
        </p:nvPicPr>
        <p:blipFill>
          <a:blip r:embed="rId2">
            <a:extLst>
              <a:ext uri="{837473B0-CC2E-450A-ABE3-18F120FF3D39}">
                <a1611:picAttrSrcUrl xmlns:a1611="http://schemas.microsoft.com/office/drawing/2016/11/main" r:id="rId3"/>
              </a:ext>
            </a:extLst>
          </a:blip>
          <a:srcRect l="20829" r="20829"/>
          <a:stretch>
            <a:fillRect/>
          </a:stretch>
        </p:blipFill>
        <p:spPr/>
      </p:pic>
      <p:sp>
        <p:nvSpPr>
          <p:cNvPr id="9" name="TextBox 8">
            <a:extLst>
              <a:ext uri="{FF2B5EF4-FFF2-40B4-BE49-F238E27FC236}">
                <a16:creationId xmlns:a16="http://schemas.microsoft.com/office/drawing/2014/main" id="{F9678E71-5779-49A3-BB2B-BE80BF0BEB83}"/>
              </a:ext>
            </a:extLst>
          </p:cNvPr>
          <p:cNvSpPr txBox="1"/>
          <p:nvPr/>
        </p:nvSpPr>
        <p:spPr>
          <a:xfrm>
            <a:off x="5316488" y="6858000"/>
            <a:ext cx="6875511" cy="230832"/>
          </a:xfrm>
          <a:prstGeom prst="rect">
            <a:avLst/>
          </a:prstGeom>
          <a:noFill/>
        </p:spPr>
        <p:txBody>
          <a:bodyPr wrap="square" rtlCol="0">
            <a:spAutoFit/>
          </a:bodyPr>
          <a:lstStyle/>
          <a:p>
            <a:r>
              <a:rPr lang="en-US" sz="900">
                <a:hlinkClick r:id="rId3" tooltip="http://frenchmarketmaven.blogspot.com/2011/01/oysters-i-mean-huitres.html"/>
              </a:rPr>
              <a:t>This Photo</a:t>
            </a:r>
            <a:r>
              <a:rPr lang="en-US" sz="900"/>
              <a:t> by Unknown Author is licensed under </a:t>
            </a:r>
            <a:r>
              <a:rPr lang="en-US" sz="900">
                <a:hlinkClick r:id="rId4" tooltip="https://creativecommons.org/licenses/by-nd/3.0/"/>
              </a:rPr>
              <a:t>CC BY-ND</a:t>
            </a:r>
            <a:endParaRPr lang="en-US" sz="900"/>
          </a:p>
        </p:txBody>
      </p:sp>
    </p:spTree>
    <p:extLst>
      <p:ext uri="{BB962C8B-B14F-4D97-AF65-F5344CB8AC3E}">
        <p14:creationId xmlns:p14="http://schemas.microsoft.com/office/powerpoint/2010/main" val="2665972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8E9F09-93CA-49B0-ADEE-D844792FF4B8}"/>
              </a:ext>
            </a:extLst>
          </p:cNvPr>
          <p:cNvSpPr>
            <a:spLocks noGrp="1"/>
          </p:cNvSpPr>
          <p:nvPr>
            <p:ph type="title"/>
          </p:nvPr>
        </p:nvSpPr>
        <p:spPr/>
        <p:txBody>
          <a:bodyPr/>
          <a:lstStyle/>
          <a:p>
            <a:r>
              <a:rPr lang="en-US" dirty="0"/>
              <a:t>Festival t-shirt</a:t>
            </a:r>
          </a:p>
        </p:txBody>
      </p:sp>
      <p:sp>
        <p:nvSpPr>
          <p:cNvPr id="5" name="Slide Number Placeholder 4">
            <a:extLst>
              <a:ext uri="{FF2B5EF4-FFF2-40B4-BE49-F238E27FC236}">
                <a16:creationId xmlns:a16="http://schemas.microsoft.com/office/drawing/2014/main" id="{33193D68-10A1-44AD-A771-BFA944FCE1C8}"/>
              </a:ext>
            </a:extLst>
          </p:cNvPr>
          <p:cNvSpPr>
            <a:spLocks noGrp="1"/>
          </p:cNvSpPr>
          <p:nvPr>
            <p:ph type="sldNum" sz="quarter" idx="12"/>
          </p:nvPr>
        </p:nvSpPr>
        <p:spPr/>
        <p:txBody>
          <a:bodyPr/>
          <a:lstStyle/>
          <a:p>
            <a:fld id="{48BB047D-A6CD-43AB-96F0-683C726B586B}" type="slidenum">
              <a:rPr lang="en-IN" smtClean="0"/>
              <a:pPr/>
              <a:t>11</a:t>
            </a:fld>
            <a:endParaRPr lang="en-IN" dirty="0"/>
          </a:p>
        </p:txBody>
      </p:sp>
      <p:sp>
        <p:nvSpPr>
          <p:cNvPr id="48" name="Text Placeholder 47">
            <a:extLst>
              <a:ext uri="{FF2B5EF4-FFF2-40B4-BE49-F238E27FC236}">
                <a16:creationId xmlns:a16="http://schemas.microsoft.com/office/drawing/2014/main" id="{A6538A71-BD41-48F3-9CDC-18897E1A5F3F}"/>
              </a:ext>
            </a:extLst>
          </p:cNvPr>
          <p:cNvSpPr>
            <a:spLocks noGrp="1"/>
          </p:cNvSpPr>
          <p:nvPr>
            <p:ph type="body" sz="half" idx="2"/>
          </p:nvPr>
        </p:nvSpPr>
        <p:spPr>
          <a:xfrm>
            <a:off x="-3830697" y="377115"/>
            <a:ext cx="4090226" cy="5657874"/>
          </a:xfrm>
        </p:spPr>
        <p:txBody>
          <a:bodyPr/>
          <a:lstStyle/>
          <a:p>
            <a:endParaRPr lang="en-US" dirty="0"/>
          </a:p>
        </p:txBody>
      </p:sp>
      <p:sp>
        <p:nvSpPr>
          <p:cNvPr id="38" name="Text Placeholder 37">
            <a:extLst>
              <a:ext uri="{FF2B5EF4-FFF2-40B4-BE49-F238E27FC236}">
                <a16:creationId xmlns:a16="http://schemas.microsoft.com/office/drawing/2014/main" id="{158CB3D1-01B3-479B-B039-F5FA6B56C912}"/>
              </a:ext>
            </a:extLst>
          </p:cNvPr>
          <p:cNvSpPr>
            <a:spLocks noGrp="1"/>
          </p:cNvSpPr>
          <p:nvPr>
            <p:ph idx="1"/>
          </p:nvPr>
        </p:nvSpPr>
        <p:spPr>
          <a:xfrm>
            <a:off x="4659086" y="377115"/>
            <a:ext cx="7456714" cy="6086092"/>
          </a:xfrm>
        </p:spPr>
        <p:txBody>
          <a:bodyPr>
            <a:normAutofit fontScale="92500"/>
          </a:bodyPr>
          <a:lstStyle/>
          <a:p>
            <a:pPr indent="-228600">
              <a:buFont typeface="Arial" panose="020B0604020202020204" pitchFamily="34" charset="0"/>
              <a:buChar char="•"/>
            </a:pPr>
            <a:r>
              <a:rPr lang="en-US" sz="2800" dirty="0"/>
              <a:t>Company Name  – </a:t>
            </a:r>
            <a:r>
              <a:rPr lang="en-US" sz="2800" b="1" dirty="0">
                <a:solidFill>
                  <a:srgbClr val="51AFA6"/>
                </a:solidFill>
              </a:rPr>
              <a:t>Oyster Rock Apparel</a:t>
            </a:r>
            <a:r>
              <a:rPr lang="en-US" sz="2800" dirty="0"/>
              <a:t>;  or </a:t>
            </a:r>
          </a:p>
          <a:p>
            <a:pPr lvl="1"/>
            <a:r>
              <a:rPr lang="en-US" sz="2800" b="1" dirty="0">
                <a:solidFill>
                  <a:srgbClr val="FF9933"/>
                </a:solidFill>
              </a:rPr>
              <a:t>ORA</a:t>
            </a:r>
            <a:r>
              <a:rPr lang="en-US" sz="2800" dirty="0"/>
              <a:t> and </a:t>
            </a:r>
            <a:r>
              <a:rPr lang="en-US" sz="2800" b="1" dirty="0">
                <a:solidFill>
                  <a:schemeClr val="bg1">
                    <a:lumMod val="65000"/>
                  </a:schemeClr>
                </a:solidFill>
              </a:rPr>
              <a:t>Oyster Rock Apparel</a:t>
            </a:r>
            <a:r>
              <a:rPr lang="en-US" sz="2800" dirty="0"/>
              <a:t>.  </a:t>
            </a:r>
          </a:p>
          <a:p>
            <a:pPr lvl="2"/>
            <a:r>
              <a:rPr lang="en-US" sz="2800" dirty="0"/>
              <a:t>If ORA is used it cannot be used by its self because it is a trademark issue.</a:t>
            </a:r>
          </a:p>
          <a:p>
            <a:endParaRPr lang="en-US" sz="2800" dirty="0"/>
          </a:p>
          <a:p>
            <a:r>
              <a:rPr lang="en-US" sz="2800" dirty="0"/>
              <a:t>Different </a:t>
            </a:r>
            <a:r>
              <a:rPr lang="en-US" sz="2800" b="1" dirty="0">
                <a:solidFill>
                  <a:srgbClr val="0070C0"/>
                </a:solidFill>
              </a:rPr>
              <a:t>Aquatic life </a:t>
            </a:r>
            <a:r>
              <a:rPr lang="en-US" sz="2800" dirty="0"/>
              <a:t>that can be found in the Intracoastal waterway </a:t>
            </a:r>
            <a:r>
              <a:rPr lang="en-US" sz="2800" b="1" dirty="0">
                <a:solidFill>
                  <a:srgbClr val="0070C0"/>
                </a:solidFill>
              </a:rPr>
              <a:t>(Crabs, Clams, Fish, Shrimp, etc.)</a:t>
            </a:r>
          </a:p>
          <a:p>
            <a:br>
              <a:rPr lang="en-US" sz="2800" dirty="0"/>
            </a:br>
            <a:r>
              <a:rPr lang="en-US" sz="2800" dirty="0"/>
              <a:t>T-Shirts will be sold at an </a:t>
            </a:r>
            <a:r>
              <a:rPr lang="en-US" sz="2800" b="1" dirty="0"/>
              <a:t>array of festivals </a:t>
            </a:r>
            <a:r>
              <a:rPr lang="en-US" sz="2400" dirty="0"/>
              <a:t>(Seafood, Oyster, etc.)</a:t>
            </a:r>
            <a:endParaRPr lang="en-US" sz="2800" dirty="0"/>
          </a:p>
          <a:p>
            <a:endParaRPr lang="en-US" sz="4800" b="1" dirty="0">
              <a:highlight>
                <a:srgbClr val="00FF00"/>
              </a:highlight>
            </a:endParaRPr>
          </a:p>
          <a:p>
            <a:r>
              <a:rPr lang="en-US" sz="4800" b="1" dirty="0">
                <a:highlight>
                  <a:srgbClr val="00FF00"/>
                </a:highlight>
              </a:rPr>
              <a:t>Be creative as you would like!</a:t>
            </a:r>
          </a:p>
          <a:p>
            <a:endParaRPr lang="en-US" sz="2800" dirty="0"/>
          </a:p>
          <a:p>
            <a:endParaRPr lang="en-US" dirty="0"/>
          </a:p>
        </p:txBody>
      </p:sp>
      <p:pic>
        <p:nvPicPr>
          <p:cNvPr id="1026" name="Picture 2" descr="Image result for RAW shrimp, clam, oyster, fish pci">
            <a:extLst>
              <a:ext uri="{FF2B5EF4-FFF2-40B4-BE49-F238E27FC236}">
                <a16:creationId xmlns:a16="http://schemas.microsoft.com/office/drawing/2014/main" id="{0E8D4058-8F3A-41F2-B881-1AAF1DE1C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16" y="1623425"/>
            <a:ext cx="3698197" cy="256134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a:extLst>
              <a:ext uri="{FF2B5EF4-FFF2-40B4-BE49-F238E27FC236}">
                <a16:creationId xmlns:a16="http://schemas.microsoft.com/office/drawing/2014/main" id="{2AF03AA7-0D35-41A5-8D70-BC4D44144A9F}"/>
              </a:ext>
            </a:extLst>
          </p:cNvPr>
          <p:cNvPicPr>
            <a:picLocks noChangeAspect="1"/>
          </p:cNvPicPr>
          <p:nvPr/>
        </p:nvPicPr>
        <p:blipFill>
          <a:blip r:embed="rId3"/>
          <a:stretch>
            <a:fillRect/>
          </a:stretch>
        </p:blipFill>
        <p:spPr>
          <a:xfrm>
            <a:off x="76200" y="4246308"/>
            <a:ext cx="4582885" cy="2427921"/>
          </a:xfrm>
          <a:prstGeom prst="rect">
            <a:avLst/>
          </a:prstGeom>
        </p:spPr>
      </p:pic>
    </p:spTree>
    <p:extLst>
      <p:ext uri="{BB962C8B-B14F-4D97-AF65-F5344CB8AC3E}">
        <p14:creationId xmlns:p14="http://schemas.microsoft.com/office/powerpoint/2010/main" val="3680811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 name="Content Placeholder 10">
            <a:extLst>
              <a:ext uri="{FF2B5EF4-FFF2-40B4-BE49-F238E27FC236}">
                <a16:creationId xmlns:a16="http://schemas.microsoft.com/office/drawing/2014/main" id="{D9ED48F7-8B67-480A-9EF1-772C1A17A1DB}"/>
              </a:ext>
            </a:extLst>
          </p:cNvPr>
          <p:cNvPicPr>
            <a:picLocks noGrp="1" noChangeAspect="1"/>
          </p:cNvPicPr>
          <p:nvPr>
            <p:ph sz="quarter" idx="14"/>
          </p:nvPr>
        </p:nvPicPr>
        <p:blipFill rotWithShape="1">
          <a:blip r:embed="rId2"/>
          <a:srcRect r="-3" b="5092"/>
          <a:stretch/>
        </p:blipFill>
        <p:spPr>
          <a:xfrm>
            <a:off x="767241" y="643467"/>
            <a:ext cx="8550148" cy="4057265"/>
          </a:xfrm>
          <a:prstGeom prst="rect">
            <a:avLst/>
          </a:prstGeom>
        </p:spPr>
      </p:pic>
      <p:sp>
        <p:nvSpPr>
          <p:cNvPr id="50" name="Freeform: Shape 49">
            <a:extLst>
              <a:ext uri="{FF2B5EF4-FFF2-40B4-BE49-F238E27FC236}">
                <a16:creationId xmlns:a16="http://schemas.microsoft.com/office/drawing/2014/main" id="{61B91595-DF01-4E8B-80BF-B812BA9BF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346694"/>
            <a:ext cx="10447252" cy="1511306"/>
          </a:xfrm>
          <a:custGeom>
            <a:avLst/>
            <a:gdLst>
              <a:gd name="connsiteX0" fmla="*/ 0 w 10447252"/>
              <a:gd name="connsiteY0" fmla="*/ 0 h 1511306"/>
              <a:gd name="connsiteX1" fmla="*/ 3100647 w 10447252"/>
              <a:gd name="connsiteY1" fmla="*/ 0 h 1511306"/>
              <a:gd name="connsiteX2" fmla="*/ 3292695 w 10447252"/>
              <a:gd name="connsiteY2" fmla="*/ 0 h 1511306"/>
              <a:gd name="connsiteX3" fmla="*/ 3340133 w 10447252"/>
              <a:gd name="connsiteY3" fmla="*/ 0 h 1511306"/>
              <a:gd name="connsiteX4" fmla="*/ 4310215 w 10447252"/>
              <a:gd name="connsiteY4" fmla="*/ 0 h 1511306"/>
              <a:gd name="connsiteX5" fmla="*/ 5506390 w 10447252"/>
              <a:gd name="connsiteY5" fmla="*/ 0 h 1511306"/>
              <a:gd name="connsiteX6" fmla="*/ 5506390 w 10447252"/>
              <a:gd name="connsiteY6" fmla="*/ 2544 h 1511306"/>
              <a:gd name="connsiteX7" fmla="*/ 5901778 w 10447252"/>
              <a:gd name="connsiteY7" fmla="*/ 2544 h 1511306"/>
              <a:gd name="connsiteX8" fmla="*/ 5901778 w 10447252"/>
              <a:gd name="connsiteY8" fmla="*/ 0 h 1511306"/>
              <a:gd name="connsiteX9" fmla="*/ 10447252 w 10447252"/>
              <a:gd name="connsiteY9" fmla="*/ 0 h 1511306"/>
              <a:gd name="connsiteX10" fmla="*/ 9749635 w 10447252"/>
              <a:gd name="connsiteY10" fmla="*/ 1511301 h 1511306"/>
              <a:gd name="connsiteX11" fmla="*/ 5901779 w 10447252"/>
              <a:gd name="connsiteY11" fmla="*/ 1511301 h 1511306"/>
              <a:gd name="connsiteX12" fmla="*/ 5901779 w 10447252"/>
              <a:gd name="connsiteY12" fmla="*/ 1511304 h 1511306"/>
              <a:gd name="connsiteX13" fmla="*/ 5506390 w 10447252"/>
              <a:gd name="connsiteY13" fmla="*/ 1511304 h 1511306"/>
              <a:gd name="connsiteX14" fmla="*/ 5506390 w 10447252"/>
              <a:gd name="connsiteY14" fmla="*/ 1511306 h 1511306"/>
              <a:gd name="connsiteX15" fmla="*/ 4434058 w 10447252"/>
              <a:gd name="connsiteY15" fmla="*/ 1511306 h 1511306"/>
              <a:gd name="connsiteX16" fmla="*/ 4319855 w 10447252"/>
              <a:gd name="connsiteY16" fmla="*/ 1511306 h 1511306"/>
              <a:gd name="connsiteX17" fmla="*/ 4310215 w 10447252"/>
              <a:gd name="connsiteY17" fmla="*/ 1511306 h 1511306"/>
              <a:gd name="connsiteX18" fmla="*/ 3340133 w 10447252"/>
              <a:gd name="connsiteY18" fmla="*/ 1511306 h 1511306"/>
              <a:gd name="connsiteX19" fmla="*/ 3292695 w 10447252"/>
              <a:gd name="connsiteY19" fmla="*/ 1511306 h 1511306"/>
              <a:gd name="connsiteX20" fmla="*/ 3100647 w 10447252"/>
              <a:gd name="connsiteY20" fmla="*/ 1511306 h 1511306"/>
              <a:gd name="connsiteX21" fmla="*/ 0 w 10447252"/>
              <a:gd name="connsiteY21"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47252" h="1511306">
                <a:moveTo>
                  <a:pt x="0" y="0"/>
                </a:moveTo>
                <a:lnTo>
                  <a:pt x="3100647" y="0"/>
                </a:lnTo>
                <a:lnTo>
                  <a:pt x="3292695" y="0"/>
                </a:lnTo>
                <a:lnTo>
                  <a:pt x="3340133" y="0"/>
                </a:lnTo>
                <a:lnTo>
                  <a:pt x="4310215" y="0"/>
                </a:lnTo>
                <a:lnTo>
                  <a:pt x="5506390" y="0"/>
                </a:lnTo>
                <a:lnTo>
                  <a:pt x="5506390" y="2544"/>
                </a:lnTo>
                <a:lnTo>
                  <a:pt x="5901778" y="2544"/>
                </a:lnTo>
                <a:lnTo>
                  <a:pt x="5901778" y="0"/>
                </a:lnTo>
                <a:lnTo>
                  <a:pt x="10447252" y="0"/>
                </a:lnTo>
                <a:lnTo>
                  <a:pt x="9749635" y="1511301"/>
                </a:lnTo>
                <a:lnTo>
                  <a:pt x="5901779" y="1511301"/>
                </a:lnTo>
                <a:lnTo>
                  <a:pt x="5901779" y="1511304"/>
                </a:lnTo>
                <a:lnTo>
                  <a:pt x="5506390" y="1511304"/>
                </a:lnTo>
                <a:lnTo>
                  <a:pt x="5506390" y="1511306"/>
                </a:lnTo>
                <a:lnTo>
                  <a:pt x="4434058" y="1511306"/>
                </a:lnTo>
                <a:lnTo>
                  <a:pt x="4319855" y="1511306"/>
                </a:lnTo>
                <a:lnTo>
                  <a:pt x="4310215" y="1511306"/>
                </a:lnTo>
                <a:lnTo>
                  <a:pt x="3340133" y="1511306"/>
                </a:lnTo>
                <a:lnTo>
                  <a:pt x="3292695" y="1511306"/>
                </a:lnTo>
                <a:lnTo>
                  <a:pt x="3100647" y="1511306"/>
                </a:lnTo>
                <a:lnTo>
                  <a:pt x="0" y="1511306"/>
                </a:lnTo>
                <a:close/>
              </a:path>
            </a:pathLst>
          </a:custGeom>
          <a:solidFill>
            <a:srgbClr val="DD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8AC533DD-1CF6-4A33-852D-387744153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2891" y="5346700"/>
            <a:ext cx="2329109" cy="1511301"/>
          </a:xfrm>
          <a:custGeom>
            <a:avLst/>
            <a:gdLst>
              <a:gd name="connsiteX0" fmla="*/ 697617 w 2329109"/>
              <a:gd name="connsiteY0" fmla="*/ 0 h 1511301"/>
              <a:gd name="connsiteX1" fmla="*/ 2329109 w 2329109"/>
              <a:gd name="connsiteY1" fmla="*/ 0 h 1511301"/>
              <a:gd name="connsiteX2" fmla="*/ 2329109 w 2329109"/>
              <a:gd name="connsiteY2" fmla="*/ 1511301 h 1511301"/>
              <a:gd name="connsiteX3" fmla="*/ 0 w 2329109"/>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2329109" h="1511301">
                <a:moveTo>
                  <a:pt x="697617" y="0"/>
                </a:moveTo>
                <a:lnTo>
                  <a:pt x="2329109" y="0"/>
                </a:lnTo>
                <a:lnTo>
                  <a:pt x="2329109"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6">
            <a:extLst>
              <a:ext uri="{FF2B5EF4-FFF2-40B4-BE49-F238E27FC236}">
                <a16:creationId xmlns:a16="http://schemas.microsoft.com/office/drawing/2014/main" id="{57A0565D-1FD1-4B4F-9E14-1F6917E9351D}"/>
              </a:ext>
            </a:extLst>
          </p:cNvPr>
          <p:cNvSpPr>
            <a:spLocks noGrp="1"/>
          </p:cNvSpPr>
          <p:nvPr>
            <p:ph type="title"/>
          </p:nvPr>
        </p:nvSpPr>
        <p:spPr>
          <a:xfrm>
            <a:off x="767240" y="5444835"/>
            <a:ext cx="9095651" cy="830231"/>
          </a:xfrm>
        </p:spPr>
        <p:txBody>
          <a:bodyPr vert="horz" lIns="91440" tIns="45720" rIns="91440" bIns="45720" rtlCol="0" anchor="b">
            <a:normAutofit/>
          </a:bodyPr>
          <a:lstStyle/>
          <a:p>
            <a:r>
              <a:rPr lang="en-US" sz="4000" kern="1200">
                <a:solidFill>
                  <a:srgbClr val="000000"/>
                </a:solidFill>
                <a:latin typeface="+mj-lt"/>
                <a:ea typeface="+mj-ea"/>
                <a:cs typeface="+mj-cs"/>
              </a:rPr>
              <a:t>Question’s ???</a:t>
            </a:r>
          </a:p>
        </p:txBody>
      </p:sp>
      <p:sp>
        <p:nvSpPr>
          <p:cNvPr id="5" name="Slide Number Placeholder 4">
            <a:extLst>
              <a:ext uri="{FF2B5EF4-FFF2-40B4-BE49-F238E27FC236}">
                <a16:creationId xmlns:a16="http://schemas.microsoft.com/office/drawing/2014/main" id="{CBADA9BE-CA20-4312-9D9D-65552B336E2B}"/>
              </a:ext>
            </a:extLst>
          </p:cNvPr>
          <p:cNvSpPr>
            <a:spLocks noGrp="1"/>
          </p:cNvSpPr>
          <p:nvPr>
            <p:ph type="sldNum" sz="quarter" idx="12"/>
          </p:nvPr>
        </p:nvSpPr>
        <p:spPr>
          <a:xfrm>
            <a:off x="10797782" y="5444835"/>
            <a:ext cx="1054331" cy="390700"/>
          </a:xfrm>
        </p:spPr>
        <p:txBody>
          <a:bodyPr vert="horz" lIns="91440" tIns="45720" rIns="91440" bIns="45720" rtlCol="0" anchor="ctr">
            <a:normAutofit/>
          </a:bodyPr>
          <a:lstStyle/>
          <a:p>
            <a:pPr>
              <a:spcAft>
                <a:spcPts val="600"/>
              </a:spcAft>
              <a:defRPr/>
            </a:pPr>
            <a:fld id="{48BB047D-A6CD-43AB-96F0-683C726B586B}" type="slidenum">
              <a:rPr lang="en-US" sz="1200">
                <a:solidFill>
                  <a:srgbClr val="FFFFFF">
                    <a:alpha val="80000"/>
                  </a:srgbClr>
                </a:solidFill>
              </a:rPr>
              <a:pPr>
                <a:spcAft>
                  <a:spcPts val="600"/>
                </a:spcAft>
                <a:defRPr/>
              </a:pPr>
              <a:t>12</a:t>
            </a:fld>
            <a:endParaRPr lang="en-US" sz="1200">
              <a:solidFill>
                <a:srgbClr val="FFFFFF">
                  <a:alpha val="80000"/>
                </a:srgbClr>
              </a:solidFill>
            </a:endParaRPr>
          </a:p>
        </p:txBody>
      </p:sp>
    </p:spTree>
    <p:extLst>
      <p:ext uri="{BB962C8B-B14F-4D97-AF65-F5344CB8AC3E}">
        <p14:creationId xmlns:p14="http://schemas.microsoft.com/office/powerpoint/2010/main" val="4039506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D519AC-7392-4C53-9E3F-08F1208BC2CB}"/>
              </a:ext>
            </a:extLst>
          </p:cNvPr>
          <p:cNvSpPr>
            <a:spLocks noGrp="1"/>
          </p:cNvSpPr>
          <p:nvPr>
            <p:ph type="title"/>
          </p:nvPr>
        </p:nvSpPr>
        <p:spPr/>
        <p:txBody>
          <a:bodyPr/>
          <a:lstStyle/>
          <a:p>
            <a:r>
              <a:rPr lang="en-US" dirty="0"/>
              <a:t>Thank You</a:t>
            </a:r>
          </a:p>
        </p:txBody>
      </p:sp>
      <p:sp>
        <p:nvSpPr>
          <p:cNvPr id="8" name="Subtitle 7">
            <a:extLst>
              <a:ext uri="{FF2B5EF4-FFF2-40B4-BE49-F238E27FC236}">
                <a16:creationId xmlns:a16="http://schemas.microsoft.com/office/drawing/2014/main" id="{9A294210-0A3A-40B7-8019-FDFD9DA7592B}"/>
              </a:ext>
            </a:extLst>
          </p:cNvPr>
          <p:cNvSpPr>
            <a:spLocks noGrp="1"/>
          </p:cNvSpPr>
          <p:nvPr>
            <p:ph type="subTitle" idx="1"/>
          </p:nvPr>
        </p:nvSpPr>
        <p:spPr/>
        <p:txBody>
          <a:bodyPr/>
          <a:lstStyle/>
          <a:p>
            <a:r>
              <a:rPr lang="en-US" dirty="0"/>
              <a:t>oysterrockapparel@gmail.com</a:t>
            </a:r>
            <a:endParaRPr lang="en-IN" dirty="0"/>
          </a:p>
        </p:txBody>
      </p:sp>
      <p:sp>
        <p:nvSpPr>
          <p:cNvPr id="9" name="Content Placeholder 8">
            <a:extLst>
              <a:ext uri="{FF2B5EF4-FFF2-40B4-BE49-F238E27FC236}">
                <a16:creationId xmlns:a16="http://schemas.microsoft.com/office/drawing/2014/main" id="{6ABAD79F-DC94-4F5D-8A43-C69B1B426660}"/>
              </a:ext>
            </a:extLst>
          </p:cNvPr>
          <p:cNvSpPr>
            <a:spLocks noGrp="1"/>
          </p:cNvSpPr>
          <p:nvPr>
            <p:ph sz="quarter" idx="15"/>
          </p:nvPr>
        </p:nvSpPr>
        <p:spPr/>
        <p:txBody>
          <a:bodyPr>
            <a:normAutofit fontScale="85000" lnSpcReduction="20000"/>
          </a:bodyPr>
          <a:lstStyle/>
          <a:p>
            <a:r>
              <a:rPr lang="en-US" dirty="0"/>
              <a:t>@oysterrockapparel                                          on Facebook and Instagram.</a:t>
            </a:r>
            <a:endParaRPr lang="en-IN" dirty="0"/>
          </a:p>
        </p:txBody>
      </p:sp>
      <p:sp>
        <p:nvSpPr>
          <p:cNvPr id="4" name="TextBox 3">
            <a:extLst>
              <a:ext uri="{FF2B5EF4-FFF2-40B4-BE49-F238E27FC236}">
                <a16:creationId xmlns:a16="http://schemas.microsoft.com/office/drawing/2014/main" id="{27985FBA-FD59-4E2F-8683-646B4955A815}"/>
              </a:ext>
            </a:extLst>
          </p:cNvPr>
          <p:cNvSpPr txBox="1"/>
          <p:nvPr/>
        </p:nvSpPr>
        <p:spPr>
          <a:xfrm>
            <a:off x="2286000" y="5105400"/>
            <a:ext cx="7620000" cy="230832"/>
          </a:xfrm>
          <a:prstGeom prst="rect">
            <a:avLst/>
          </a:prstGeom>
          <a:noFill/>
        </p:spPr>
        <p:txBody>
          <a:bodyPr wrap="square" rtlCol="0">
            <a:spAutoFit/>
          </a:bodyPr>
          <a:lstStyle/>
          <a:p>
            <a:r>
              <a:rPr lang="en-US" sz="900">
                <a:hlinkClick r:id="rId2" tooltip="http://pineviewfarm.net/weblog/2009/12/eastern-shore-wildlife-preserve/"/>
              </a:rPr>
              <a:t>This Photo</a:t>
            </a:r>
            <a:r>
              <a:rPr lang="en-US" sz="900"/>
              <a:t> by Unknown Author is licensed under </a:t>
            </a:r>
            <a:r>
              <a:rPr lang="en-US" sz="900">
                <a:hlinkClick r:id="rId3" tooltip="https://creativecommons.org/licenses/by-nc-sa/3.0/"/>
              </a:rPr>
              <a:t>CC BY-SA-NC</a:t>
            </a:r>
            <a:endParaRPr lang="en-US" sz="900"/>
          </a:p>
        </p:txBody>
      </p:sp>
      <p:pic>
        <p:nvPicPr>
          <p:cNvPr id="20" name="Picture Placeholder 19" descr="A view of a mountain&#10;&#10;Description automatically generated">
            <a:extLst>
              <a:ext uri="{FF2B5EF4-FFF2-40B4-BE49-F238E27FC236}">
                <a16:creationId xmlns:a16="http://schemas.microsoft.com/office/drawing/2014/main" id="{2549A91B-A77A-4071-BF86-F4EC0449FA17}"/>
              </a:ext>
            </a:extLst>
          </p:cNvPr>
          <p:cNvPicPr>
            <a:picLocks noGrp="1" noChangeAspect="1"/>
          </p:cNvPicPr>
          <p:nvPr>
            <p:ph type="pic" sz="quarter" idx="13"/>
          </p:nvPr>
        </p:nvPicPr>
        <p:blipFill>
          <a:blip r:embed="rId4">
            <a:extLst>
              <a:ext uri="{837473B0-CC2E-450A-ABE3-18F120FF3D39}">
                <a1611:picAttrSrcUrl xmlns:a1611="http://schemas.microsoft.com/office/drawing/2016/11/main" r:id="rId5"/>
              </a:ext>
            </a:extLst>
          </a:blip>
          <a:srcRect l="28495" r="28495"/>
          <a:stretch>
            <a:fillRect/>
          </a:stretch>
        </p:blipFill>
        <p:spPr/>
      </p:pic>
      <p:sp>
        <p:nvSpPr>
          <p:cNvPr id="21" name="TextBox 20">
            <a:extLst>
              <a:ext uri="{FF2B5EF4-FFF2-40B4-BE49-F238E27FC236}">
                <a16:creationId xmlns:a16="http://schemas.microsoft.com/office/drawing/2014/main" id="{CA0DCC80-428F-4DB3-A133-06E0BF4DDB3A}"/>
              </a:ext>
            </a:extLst>
          </p:cNvPr>
          <p:cNvSpPr txBox="1"/>
          <p:nvPr/>
        </p:nvSpPr>
        <p:spPr>
          <a:xfrm>
            <a:off x="0" y="6858001"/>
            <a:ext cx="4424363" cy="230832"/>
          </a:xfrm>
          <a:prstGeom prst="rect">
            <a:avLst/>
          </a:prstGeom>
          <a:noFill/>
        </p:spPr>
        <p:txBody>
          <a:bodyPr wrap="square" rtlCol="0">
            <a:spAutoFit/>
          </a:bodyPr>
          <a:lstStyle/>
          <a:p>
            <a:r>
              <a:rPr lang="en-US" sz="900">
                <a:hlinkClick r:id="rId5" tooltip="https://en.wikipedia.org/wiki/File:Intracoastal_Waterway_Louisiana.jpg"/>
              </a:rPr>
              <a:t>This Photo</a:t>
            </a:r>
            <a:r>
              <a:rPr lang="en-US" sz="900"/>
              <a:t> by Unknown Author is licensed under </a:t>
            </a:r>
            <a:r>
              <a:rPr lang="en-US" sz="900">
                <a:hlinkClick r:id="rId6" tooltip="https://creativecommons.org/licenses/by-sa/3.0/"/>
              </a:rPr>
              <a:t>CC BY-SA</a:t>
            </a:r>
            <a:endParaRPr lang="en-US" sz="900"/>
          </a:p>
        </p:txBody>
      </p:sp>
    </p:spTree>
    <p:extLst>
      <p:ext uri="{BB962C8B-B14F-4D97-AF65-F5344CB8AC3E}">
        <p14:creationId xmlns:p14="http://schemas.microsoft.com/office/powerpoint/2010/main" val="1044043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descr="aerial view beack town">
            <a:extLst>
              <a:ext uri="{FF2B5EF4-FFF2-40B4-BE49-F238E27FC236}">
                <a16:creationId xmlns:a16="http://schemas.microsoft.com/office/drawing/2014/main" id="{D4E7378D-0752-482D-BA2B-045B98982FE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9" name="Title 8">
            <a:extLst>
              <a:ext uri="{FF2B5EF4-FFF2-40B4-BE49-F238E27FC236}">
                <a16:creationId xmlns:a16="http://schemas.microsoft.com/office/drawing/2014/main" id="{E68E31FD-BE74-4CB3-A5A5-652148351F11}"/>
              </a:ext>
            </a:extLst>
          </p:cNvPr>
          <p:cNvSpPr>
            <a:spLocks noGrp="1"/>
          </p:cNvSpPr>
          <p:nvPr>
            <p:ph type="title"/>
          </p:nvPr>
        </p:nvSpPr>
        <p:spPr/>
        <p:txBody>
          <a:bodyPr/>
          <a:lstStyle/>
          <a:p>
            <a:r>
              <a:rPr lang="en-IN" dirty="0"/>
              <a:t>Who are we?</a:t>
            </a:r>
          </a:p>
        </p:txBody>
      </p:sp>
      <p:sp>
        <p:nvSpPr>
          <p:cNvPr id="10" name="Text Placeholder 9">
            <a:extLst>
              <a:ext uri="{FF2B5EF4-FFF2-40B4-BE49-F238E27FC236}">
                <a16:creationId xmlns:a16="http://schemas.microsoft.com/office/drawing/2014/main" id="{939EAE20-443B-4528-BBD6-32BD19163C1F}"/>
              </a:ext>
            </a:extLst>
          </p:cNvPr>
          <p:cNvSpPr>
            <a:spLocks noGrp="1"/>
          </p:cNvSpPr>
          <p:nvPr>
            <p:ph type="body" idx="1"/>
          </p:nvPr>
        </p:nvSpPr>
        <p:spPr/>
        <p:txBody>
          <a:bodyPr/>
          <a:lstStyle/>
          <a:p>
            <a:r>
              <a:rPr lang="en-US" sz="2100" b="1" dirty="0">
                <a:latin typeface="Arial Narrow" panose="020B0606020202030204" pitchFamily="34" charset="0"/>
              </a:rPr>
              <a:t>This business is small family-based company that was founded on the idea of wanting to provide clothing apparel that will proudly represents the Intracoastal Waterways, families working diligently to provide a sustainable living for their families, and aid in the rehabilitation efforts of protecting oyster rock beds along the Intracoastal Waterways.</a:t>
            </a:r>
            <a:endParaRPr lang="en-IN" sz="2100" b="1" dirty="0"/>
          </a:p>
        </p:txBody>
      </p:sp>
      <p:sp>
        <p:nvSpPr>
          <p:cNvPr id="13" name="Content Placeholder 12">
            <a:extLst>
              <a:ext uri="{FF2B5EF4-FFF2-40B4-BE49-F238E27FC236}">
                <a16:creationId xmlns:a16="http://schemas.microsoft.com/office/drawing/2014/main" id="{7378E833-4562-4660-94DC-D642C584CBF1}"/>
              </a:ext>
            </a:extLst>
          </p:cNvPr>
          <p:cNvSpPr>
            <a:spLocks noGrp="1"/>
          </p:cNvSpPr>
          <p:nvPr>
            <p:ph sz="quarter" idx="14"/>
          </p:nvPr>
        </p:nvSpPr>
        <p:spPr/>
        <p:txBody>
          <a:bodyPr/>
          <a:lstStyle/>
          <a:p>
            <a:r>
              <a:rPr lang="en-US" dirty="0"/>
              <a:t>Oyster rock apparel</a:t>
            </a:r>
            <a:endParaRPr lang="en-IN" dirty="0"/>
          </a:p>
        </p:txBody>
      </p:sp>
      <p:sp>
        <p:nvSpPr>
          <p:cNvPr id="4" name="Slide Number Placeholder 3">
            <a:extLst>
              <a:ext uri="{FF2B5EF4-FFF2-40B4-BE49-F238E27FC236}">
                <a16:creationId xmlns:a16="http://schemas.microsoft.com/office/drawing/2014/main" id="{828341D9-3B78-467A-9828-B85D230F5398}"/>
              </a:ext>
            </a:extLst>
          </p:cNvPr>
          <p:cNvSpPr>
            <a:spLocks noGrp="1"/>
          </p:cNvSpPr>
          <p:nvPr>
            <p:ph type="sldNum" sz="quarter" idx="12"/>
          </p:nvPr>
        </p:nvSpPr>
        <p:spPr/>
        <p:txBody>
          <a:bodyPr/>
          <a:lstStyle/>
          <a:p>
            <a:fld id="{48BB047D-A6CD-43AB-96F0-683C726B586B}" type="slidenum">
              <a:rPr lang="en-IN" smtClean="0"/>
              <a:pPr/>
              <a:t>2</a:t>
            </a:fld>
            <a:endParaRPr lang="en-IN" dirty="0"/>
          </a:p>
        </p:txBody>
      </p:sp>
    </p:spTree>
    <p:extLst>
      <p:ext uri="{BB962C8B-B14F-4D97-AF65-F5344CB8AC3E}">
        <p14:creationId xmlns:p14="http://schemas.microsoft.com/office/powerpoint/2010/main" val="904545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E62D5-52FD-48F6-86E7-43E8B348AB07}"/>
              </a:ext>
            </a:extLst>
          </p:cNvPr>
          <p:cNvSpPr>
            <a:spLocks noGrp="1"/>
          </p:cNvSpPr>
          <p:nvPr>
            <p:ph type="title"/>
          </p:nvPr>
        </p:nvSpPr>
        <p:spPr/>
        <p:txBody>
          <a:bodyPr/>
          <a:lstStyle/>
          <a:p>
            <a:r>
              <a:rPr lang="en-US" dirty="0"/>
              <a:t>History</a:t>
            </a:r>
          </a:p>
        </p:txBody>
      </p:sp>
      <p:sp>
        <p:nvSpPr>
          <p:cNvPr id="3" name="Text Placeholder 2">
            <a:extLst>
              <a:ext uri="{FF2B5EF4-FFF2-40B4-BE49-F238E27FC236}">
                <a16:creationId xmlns:a16="http://schemas.microsoft.com/office/drawing/2014/main" id="{78C3C7F6-407F-4D18-B247-4C405927536C}"/>
              </a:ext>
            </a:extLst>
          </p:cNvPr>
          <p:cNvSpPr>
            <a:spLocks noGrp="1"/>
          </p:cNvSpPr>
          <p:nvPr>
            <p:ph type="body" idx="1"/>
          </p:nvPr>
        </p:nvSpPr>
        <p:spPr>
          <a:xfrm>
            <a:off x="831850" y="4724399"/>
            <a:ext cx="10515600" cy="1738313"/>
          </a:xfrm>
        </p:spPr>
        <p:txBody>
          <a:bodyPr/>
          <a:lstStyle/>
          <a:p>
            <a:r>
              <a:rPr lang="en-US" dirty="0"/>
              <a:t>Robert Chadwick, my great-grand father and owner of Chadwick Seafood, started gathering and selling oysters from the Intracoastal Waterways of southern North Carolina in 1923. Establishing a livelihood/career of selling fish and other crustaceans to the local community and businesses. Due to over consumption and pollution, Chadwick Seafood, was forced to shut their doors to the family business in early 2000’s.  Since closing their doors, restoration efforts to the NC Intracoastal Waterways is still a work in progress. </a:t>
            </a:r>
          </a:p>
          <a:p>
            <a:r>
              <a:rPr lang="en-US" b="1" dirty="0"/>
              <a:t>Purpose</a:t>
            </a:r>
            <a:r>
              <a:rPr lang="en-US" dirty="0"/>
              <a:t>:   </a:t>
            </a:r>
            <a:r>
              <a:rPr lang="en-US" b="1" dirty="0"/>
              <a:t>This apparel company will restoration efforts to the Intracoastal Waterways and hopefully reclaim the family business.</a:t>
            </a:r>
          </a:p>
          <a:p>
            <a:endParaRPr lang="en-US" dirty="0"/>
          </a:p>
        </p:txBody>
      </p:sp>
      <p:sp>
        <p:nvSpPr>
          <p:cNvPr id="4" name="Slide Number Placeholder 3">
            <a:extLst>
              <a:ext uri="{FF2B5EF4-FFF2-40B4-BE49-F238E27FC236}">
                <a16:creationId xmlns:a16="http://schemas.microsoft.com/office/drawing/2014/main" id="{BC1153C9-36FA-43C2-9632-6B7309BB7C3B}"/>
              </a:ext>
            </a:extLst>
          </p:cNvPr>
          <p:cNvSpPr>
            <a:spLocks noGrp="1"/>
          </p:cNvSpPr>
          <p:nvPr>
            <p:ph type="sldNum" sz="quarter" idx="12"/>
          </p:nvPr>
        </p:nvSpPr>
        <p:spPr/>
        <p:txBody>
          <a:bodyPr/>
          <a:lstStyle/>
          <a:p>
            <a:fld id="{48BB047D-A6CD-43AB-96F0-683C726B586B}" type="slidenum">
              <a:rPr lang="en-IN" smtClean="0"/>
              <a:pPr/>
              <a:t>3</a:t>
            </a:fld>
            <a:endParaRPr lang="en-IN" dirty="0"/>
          </a:p>
        </p:txBody>
      </p:sp>
      <p:pic>
        <p:nvPicPr>
          <p:cNvPr id="7" name="Picture Placeholder 7" descr="A close up of text on a white background&#10;&#10;Description automatically generated">
            <a:extLst>
              <a:ext uri="{FF2B5EF4-FFF2-40B4-BE49-F238E27FC236}">
                <a16:creationId xmlns:a16="http://schemas.microsoft.com/office/drawing/2014/main" id="{9B51D404-43F7-4950-92A4-17B701F1E2DB}"/>
              </a:ext>
            </a:extLst>
          </p:cNvPr>
          <p:cNvPicPr>
            <a:picLocks noGrp="1" noChangeAspect="1"/>
          </p:cNvPicPr>
          <p:nvPr>
            <p:ph type="pic" sz="quarter" idx="13"/>
          </p:nvPr>
        </p:nvPicPr>
        <p:blipFill>
          <a:blip r:embed="rId2"/>
          <a:stretch>
            <a:fillRect/>
          </a:stretch>
        </p:blipFill>
        <p:spPr>
          <a:xfrm>
            <a:off x="90854" y="40676"/>
            <a:ext cx="12010292" cy="364748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743323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F209E-D17D-4F20-A6D0-C685853DE76E}"/>
              </a:ext>
            </a:extLst>
          </p:cNvPr>
          <p:cNvSpPr>
            <a:spLocks noGrp="1"/>
          </p:cNvSpPr>
          <p:nvPr>
            <p:ph type="title"/>
          </p:nvPr>
        </p:nvSpPr>
        <p:spPr/>
        <p:txBody>
          <a:bodyPr/>
          <a:lstStyle/>
          <a:p>
            <a:r>
              <a:rPr lang="en-US" dirty="0"/>
              <a:t>goals</a:t>
            </a:r>
            <a:endParaRPr lang="en-IN" dirty="0"/>
          </a:p>
        </p:txBody>
      </p:sp>
      <p:sp>
        <p:nvSpPr>
          <p:cNvPr id="5" name="Slide Number Placeholder 4">
            <a:extLst>
              <a:ext uri="{FF2B5EF4-FFF2-40B4-BE49-F238E27FC236}">
                <a16:creationId xmlns:a16="http://schemas.microsoft.com/office/drawing/2014/main" id="{ABBA3DB3-A445-4949-AB8E-8B2F3C33366B}"/>
              </a:ext>
            </a:extLst>
          </p:cNvPr>
          <p:cNvSpPr>
            <a:spLocks noGrp="1"/>
          </p:cNvSpPr>
          <p:nvPr>
            <p:ph type="sldNum" sz="quarter" idx="12"/>
          </p:nvPr>
        </p:nvSpPr>
        <p:spPr/>
        <p:txBody>
          <a:bodyPr/>
          <a:lstStyle/>
          <a:p>
            <a:fld id="{48BB047D-A6CD-43AB-96F0-683C726B586B}" type="slidenum">
              <a:rPr lang="en-IN" smtClean="0"/>
              <a:pPr/>
              <a:t>4</a:t>
            </a:fld>
            <a:endParaRPr lang="en-IN" dirty="0"/>
          </a:p>
        </p:txBody>
      </p:sp>
      <p:sp>
        <p:nvSpPr>
          <p:cNvPr id="18" name="Content Placeholder 17">
            <a:extLst>
              <a:ext uri="{FF2B5EF4-FFF2-40B4-BE49-F238E27FC236}">
                <a16:creationId xmlns:a16="http://schemas.microsoft.com/office/drawing/2014/main" id="{CD6CEFA7-5AB5-47CF-83D8-F5F3DF38D2AF}"/>
              </a:ext>
            </a:extLst>
          </p:cNvPr>
          <p:cNvSpPr>
            <a:spLocks noGrp="1"/>
          </p:cNvSpPr>
          <p:nvPr>
            <p:ph sz="half" idx="2"/>
          </p:nvPr>
        </p:nvSpPr>
        <p:spPr>
          <a:xfrm>
            <a:off x="5725887" y="1825625"/>
            <a:ext cx="6102698" cy="4351338"/>
          </a:xfrm>
        </p:spPr>
        <p:txBody>
          <a:bodyPr/>
          <a:lstStyle/>
          <a:p>
            <a:r>
              <a:rPr lang="en-US" sz="2400" b="1" dirty="0">
                <a:latin typeface="Arial Narrow" panose="020B0606020202030204" pitchFamily="34" charset="0"/>
              </a:rPr>
              <a:t>Oyster Rock Apparel - Giving back to the Waterway.</a:t>
            </a:r>
            <a:endParaRPr lang="en-IN" sz="2400" b="1" dirty="0">
              <a:solidFill>
                <a:schemeClr val="accent1"/>
              </a:solidFill>
              <a:latin typeface="Arial Narrow" panose="020B0606020202030204" pitchFamily="34" charset="0"/>
            </a:endParaRPr>
          </a:p>
          <a:p>
            <a:pPr marL="0" indent="0">
              <a:buNone/>
            </a:pPr>
            <a:r>
              <a:rPr lang="en-US" sz="2400" dirty="0">
                <a:latin typeface="Arial Narrow" panose="020B0606020202030204" pitchFamily="34" charset="0"/>
              </a:rPr>
              <a:t>Secondary business goal will be to donate 10 percent of net profits to charitable organizations aimed at protecting the oyster rock beds along the Intracoastal Waterways. </a:t>
            </a:r>
          </a:p>
          <a:p>
            <a:pPr marL="0" indent="0">
              <a:buNone/>
            </a:pPr>
            <a:r>
              <a:rPr lang="en-US" sz="2400" dirty="0">
                <a:latin typeface="Arial Narrow" panose="020B0606020202030204" pitchFamily="34" charset="0"/>
                <a:hlinkClick r:id="rId2"/>
              </a:rPr>
              <a:t>www.nccoast.org</a:t>
            </a:r>
            <a:endParaRPr lang="en-US" sz="2400" dirty="0">
              <a:latin typeface="Arial Narrow" panose="020B0606020202030204" pitchFamily="34" charset="0"/>
            </a:endParaRPr>
          </a:p>
          <a:p>
            <a:endParaRPr lang="en-IN" dirty="0"/>
          </a:p>
        </p:txBody>
      </p:sp>
      <p:sp>
        <p:nvSpPr>
          <p:cNvPr id="4" name="Content Placeholder 3">
            <a:extLst>
              <a:ext uri="{FF2B5EF4-FFF2-40B4-BE49-F238E27FC236}">
                <a16:creationId xmlns:a16="http://schemas.microsoft.com/office/drawing/2014/main" id="{54E05A85-0100-4B67-A2A5-22134AD6255A}"/>
              </a:ext>
            </a:extLst>
          </p:cNvPr>
          <p:cNvSpPr>
            <a:spLocks noGrp="1"/>
          </p:cNvSpPr>
          <p:nvPr>
            <p:ph sz="half" idx="1"/>
          </p:nvPr>
        </p:nvSpPr>
        <p:spPr>
          <a:xfrm>
            <a:off x="244684" y="2711223"/>
            <a:ext cx="5481203" cy="4351338"/>
          </a:xfrm>
        </p:spPr>
        <p:txBody>
          <a:bodyPr/>
          <a:lstStyle/>
          <a:p>
            <a:pPr marL="0" indent="0">
              <a:buNone/>
            </a:pPr>
            <a:endParaRPr lang="en-US" sz="2400" dirty="0">
              <a:latin typeface="Arial Narrow" panose="020B0606020202030204" pitchFamily="34" charset="0"/>
            </a:endParaRPr>
          </a:p>
          <a:p>
            <a:pPr marL="0" indent="0">
              <a:buNone/>
            </a:pPr>
            <a:endParaRPr lang="en-US" sz="2400" dirty="0">
              <a:latin typeface="Arial Narrow" panose="020B0606020202030204" pitchFamily="34" charset="0"/>
            </a:endParaRPr>
          </a:p>
          <a:p>
            <a:pPr marL="0" indent="0">
              <a:buNone/>
            </a:pPr>
            <a:endParaRPr lang="en-US" sz="2400" dirty="0">
              <a:latin typeface="Arial Narrow" panose="020B0606020202030204" pitchFamily="34" charset="0"/>
            </a:endParaRPr>
          </a:p>
          <a:p>
            <a:pPr marL="0" indent="0">
              <a:buNone/>
            </a:pPr>
            <a:r>
              <a:rPr lang="en-US" sz="2400" dirty="0">
                <a:latin typeface="Arial Narrow" panose="020B0606020202030204" pitchFamily="34" charset="0"/>
              </a:rPr>
              <a:t>Primary business goal is to become one of the leading apparel companies that runs the length of the Eastern Seaboard from Norfolk, Virginia, to the Florida Keys, and along the Gulf of Mexico from Apalachee Bay to Brownsville, Texas (Intracoastal Waterway).</a:t>
            </a:r>
          </a:p>
          <a:p>
            <a:endParaRPr lang="en-US" dirty="0">
              <a:latin typeface="Arial Narrow" panose="020B0606020202030204" pitchFamily="34" charset="0"/>
            </a:endParaRPr>
          </a:p>
          <a:p>
            <a:pPr marL="0" indent="0">
              <a:buNone/>
            </a:pPr>
            <a:endParaRPr lang="en-US" dirty="0">
              <a:latin typeface="Arial Narrow" panose="020B0606020202030204" pitchFamily="34" charset="0"/>
            </a:endParaRPr>
          </a:p>
          <a:p>
            <a:pPr marL="0" indent="0">
              <a:buNone/>
            </a:pPr>
            <a:endParaRPr lang="en-IN" sz="1600" dirty="0"/>
          </a:p>
        </p:txBody>
      </p:sp>
      <p:sp>
        <p:nvSpPr>
          <p:cNvPr id="19" name="Text Placeholder 18">
            <a:extLst>
              <a:ext uri="{FF2B5EF4-FFF2-40B4-BE49-F238E27FC236}">
                <a16:creationId xmlns:a16="http://schemas.microsoft.com/office/drawing/2014/main" id="{4DBB6E2A-723F-48F4-9592-AC166B8A2562}"/>
              </a:ext>
            </a:extLst>
          </p:cNvPr>
          <p:cNvSpPr>
            <a:spLocks noGrp="1"/>
          </p:cNvSpPr>
          <p:nvPr>
            <p:ph type="body" idx="4294967295"/>
          </p:nvPr>
        </p:nvSpPr>
        <p:spPr>
          <a:xfrm>
            <a:off x="5248275" y="479425"/>
            <a:ext cx="6943725" cy="823913"/>
          </a:xfrm>
        </p:spPr>
        <p:txBody>
          <a:bodyPr/>
          <a:lstStyle/>
          <a:p>
            <a:pPr algn="ctr"/>
            <a:r>
              <a:rPr lang="en-IN" sz="4000" dirty="0"/>
              <a:t> Our Direction </a:t>
            </a:r>
          </a:p>
        </p:txBody>
      </p:sp>
      <p:sp>
        <p:nvSpPr>
          <p:cNvPr id="3" name="Text Placeholder 2">
            <a:extLst>
              <a:ext uri="{FF2B5EF4-FFF2-40B4-BE49-F238E27FC236}">
                <a16:creationId xmlns:a16="http://schemas.microsoft.com/office/drawing/2014/main" id="{8A1B14A5-E7B8-4F35-8378-DB748F6A6CEF}"/>
              </a:ext>
            </a:extLst>
          </p:cNvPr>
          <p:cNvSpPr>
            <a:spLocks noGrp="1"/>
          </p:cNvSpPr>
          <p:nvPr>
            <p:ph type="body" idx="4294967295"/>
          </p:nvPr>
        </p:nvSpPr>
        <p:spPr>
          <a:xfrm>
            <a:off x="400843" y="2843970"/>
            <a:ext cx="4847432" cy="601663"/>
          </a:xfrm>
        </p:spPr>
        <p:txBody>
          <a:bodyPr>
            <a:normAutofit/>
          </a:bodyPr>
          <a:lstStyle/>
          <a:p>
            <a:r>
              <a:rPr lang="en-IN" sz="2800" b="1" dirty="0">
                <a:solidFill>
                  <a:schemeClr val="accent1"/>
                </a:solidFill>
              </a:rPr>
              <a:t>Leading the way</a:t>
            </a:r>
            <a:r>
              <a:rPr lang="en-IN" sz="2800" dirty="0">
                <a:solidFill>
                  <a:schemeClr val="accent1"/>
                </a:solidFill>
              </a:rPr>
              <a:t>.</a:t>
            </a:r>
          </a:p>
        </p:txBody>
      </p:sp>
      <p:pic>
        <p:nvPicPr>
          <p:cNvPr id="6" name="Picture Placeholder 5"/>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8545286" y="3811796"/>
            <a:ext cx="3125562" cy="2887454"/>
          </a:xfrm>
        </p:spPr>
      </p:pic>
      <p:pic>
        <p:nvPicPr>
          <p:cNvPr id="10" name="Picture Placeholder 9"/>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tretch>
            <a:fillRect/>
          </a:stretch>
        </p:blipFill>
        <p:spPr>
          <a:xfrm>
            <a:off x="1905000" y="246186"/>
            <a:ext cx="3343275" cy="2597784"/>
          </a:xfrm>
        </p:spPr>
      </p:pic>
    </p:spTree>
    <p:extLst>
      <p:ext uri="{BB962C8B-B14F-4D97-AF65-F5344CB8AC3E}">
        <p14:creationId xmlns:p14="http://schemas.microsoft.com/office/powerpoint/2010/main" val="1913037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7C336-1E04-4F76-BA69-7BAF12C624B4}"/>
              </a:ext>
            </a:extLst>
          </p:cNvPr>
          <p:cNvSpPr>
            <a:spLocks noGrp="1"/>
          </p:cNvSpPr>
          <p:nvPr>
            <p:ph type="ctrTitle"/>
          </p:nvPr>
        </p:nvSpPr>
        <p:spPr>
          <a:xfrm>
            <a:off x="2775857" y="2624658"/>
            <a:ext cx="7892143" cy="572584"/>
          </a:xfrm>
        </p:spPr>
        <p:txBody>
          <a:bodyPr vert="horz" lIns="91440" tIns="45720" rIns="91440" bIns="45720" rtlCol="0" anchor="b">
            <a:normAutofit fontScale="90000"/>
          </a:bodyPr>
          <a:lstStyle/>
          <a:p>
            <a:r>
              <a:rPr lang="en-US" kern="1200" dirty="0">
                <a:solidFill>
                  <a:schemeClr val="tx1"/>
                </a:solidFill>
                <a:latin typeface="+mj-lt"/>
                <a:ea typeface="+mj-ea"/>
                <a:cs typeface="+mj-cs"/>
              </a:rPr>
              <a:t>Branding Efforts</a:t>
            </a:r>
          </a:p>
        </p:txBody>
      </p:sp>
      <p:sp>
        <p:nvSpPr>
          <p:cNvPr id="7" name="Subtitle 6">
            <a:extLst>
              <a:ext uri="{FF2B5EF4-FFF2-40B4-BE49-F238E27FC236}">
                <a16:creationId xmlns:a16="http://schemas.microsoft.com/office/drawing/2014/main" id="{0ED3315B-8240-487A-9902-E6EADC1986FE}"/>
              </a:ext>
            </a:extLst>
          </p:cNvPr>
          <p:cNvSpPr>
            <a:spLocks noGrp="1"/>
          </p:cNvSpPr>
          <p:nvPr>
            <p:ph type="subTitle" idx="1"/>
          </p:nvPr>
        </p:nvSpPr>
        <p:spPr>
          <a:xfrm>
            <a:off x="674915" y="4110337"/>
            <a:ext cx="9144000" cy="572583"/>
          </a:xfrm>
        </p:spPr>
        <p:txBody>
          <a:bodyPr vert="horz" lIns="91440" tIns="45720" rIns="91440" bIns="45720" rtlCol="0">
            <a:normAutofit/>
          </a:bodyPr>
          <a:lstStyle/>
          <a:p>
            <a:pPr algn="ctr"/>
            <a:r>
              <a:rPr lang="en-US" sz="2400" kern="1200" dirty="0">
                <a:solidFill>
                  <a:schemeClr val="tx1"/>
                </a:solidFill>
                <a:latin typeface="Arial Black" panose="020B0A04020102020204" pitchFamily="34" charset="0"/>
                <a:ea typeface="+mn-ea"/>
                <a:cs typeface="+mn-cs"/>
              </a:rPr>
              <a:t>Logo, Hand-Held Tools, &amp; Festival </a:t>
            </a:r>
          </a:p>
        </p:txBody>
      </p:sp>
      <p:sp>
        <p:nvSpPr>
          <p:cNvPr id="2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16">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28"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50AFCEA-8A70-4907-A7E7-2B6A145641EF}"/>
              </a:ext>
            </a:extLst>
          </p:cNvPr>
          <p:cNvSpPr>
            <a:spLocks noGrp="1"/>
          </p:cNvSpPr>
          <p:nvPr>
            <p:ph type="sldNum" sz="quarter" idx="4294967295"/>
          </p:nvPr>
        </p:nvSpPr>
        <p:spPr>
          <a:xfrm>
            <a:off x="8820150" y="6356350"/>
            <a:ext cx="2533650" cy="365125"/>
          </a:xfrm>
        </p:spPr>
        <p:txBody>
          <a:bodyPr vert="horz" lIns="91440" tIns="45720" rIns="91440" bIns="45720" rtlCol="0" anchor="ctr">
            <a:normAutofit/>
          </a:bodyPr>
          <a:lstStyle/>
          <a:p>
            <a:pPr>
              <a:spcAft>
                <a:spcPts val="600"/>
              </a:spcAft>
            </a:pPr>
            <a:fld id="{48BB047D-A6CD-43AB-96F0-683C726B586B}" type="slidenum">
              <a:rPr lang="en-US" sz="1200">
                <a:solidFill>
                  <a:srgbClr val="FFFFFF">
                    <a:alpha val="80000"/>
                  </a:srgbClr>
                </a:solidFill>
              </a:rPr>
              <a:pPr>
                <a:spcAft>
                  <a:spcPts val="600"/>
                </a:spcAft>
              </a:pPr>
              <a:t>5</a:t>
            </a:fld>
            <a:endParaRPr lang="en-US" sz="1200">
              <a:solidFill>
                <a:srgbClr val="FFFFFF">
                  <a:alpha val="80000"/>
                </a:srgbClr>
              </a:solidFill>
            </a:endParaRPr>
          </a:p>
        </p:txBody>
      </p:sp>
    </p:spTree>
    <p:extLst>
      <p:ext uri="{BB962C8B-B14F-4D97-AF65-F5344CB8AC3E}">
        <p14:creationId xmlns:p14="http://schemas.microsoft.com/office/powerpoint/2010/main" val="3240892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BDBC3E7B-5A8F-4911-9678-7EDD98AED60F}"/>
              </a:ext>
            </a:extLst>
          </p:cNvPr>
          <p:cNvSpPr>
            <a:spLocks noGrp="1"/>
          </p:cNvSpPr>
          <p:nvPr>
            <p:ph type="title"/>
          </p:nvPr>
        </p:nvSpPr>
        <p:spPr>
          <a:xfrm>
            <a:off x="966952" y="1204108"/>
            <a:ext cx="2669406" cy="1781175"/>
          </a:xfrm>
        </p:spPr>
        <p:txBody>
          <a:bodyPr vert="horz" lIns="91440" tIns="45720" rIns="91440" bIns="45720" rtlCol="0" anchor="ctr">
            <a:normAutofit/>
          </a:bodyPr>
          <a:lstStyle/>
          <a:p>
            <a:r>
              <a:rPr lang="en-US" sz="2700" kern="1200">
                <a:solidFill>
                  <a:srgbClr val="FFFFFF"/>
                </a:solidFill>
                <a:latin typeface="+mj-lt"/>
                <a:ea typeface="+mj-ea"/>
                <a:cs typeface="+mj-cs"/>
              </a:rPr>
              <a:t>Logo  Specifications:</a:t>
            </a:r>
            <a:br>
              <a:rPr lang="en-US" sz="2700" kern="1200">
                <a:solidFill>
                  <a:srgbClr val="FFFFFF"/>
                </a:solidFill>
                <a:latin typeface="+mj-lt"/>
                <a:ea typeface="+mj-ea"/>
                <a:cs typeface="+mj-cs"/>
              </a:rPr>
            </a:br>
            <a:endParaRPr lang="en-US" sz="2700" kern="1200">
              <a:solidFill>
                <a:srgbClr val="FFFFFF"/>
              </a:solidFill>
              <a:latin typeface="+mj-lt"/>
              <a:ea typeface="+mj-ea"/>
              <a:cs typeface="+mj-cs"/>
            </a:endParaRPr>
          </a:p>
        </p:txBody>
      </p:sp>
      <p:sp>
        <p:nvSpPr>
          <p:cNvPr id="4" name="Text Placeholder 3">
            <a:extLst>
              <a:ext uri="{FF2B5EF4-FFF2-40B4-BE49-F238E27FC236}">
                <a16:creationId xmlns:a16="http://schemas.microsoft.com/office/drawing/2014/main" id="{1E4B7076-9F62-4039-8172-591C05CE4427}"/>
              </a:ext>
            </a:extLst>
          </p:cNvPr>
          <p:cNvSpPr>
            <a:spLocks noGrp="1"/>
          </p:cNvSpPr>
          <p:nvPr>
            <p:ph type="body" sz="half" idx="2"/>
          </p:nvPr>
        </p:nvSpPr>
        <p:spPr>
          <a:xfrm>
            <a:off x="966951" y="3355130"/>
            <a:ext cx="10561020" cy="3001220"/>
          </a:xfrm>
        </p:spPr>
        <p:txBody>
          <a:bodyPr vert="horz" lIns="91440" tIns="45720" rIns="91440" bIns="45720" rtlCol="0">
            <a:normAutofit/>
          </a:bodyPr>
          <a:lstStyle/>
          <a:p>
            <a:pPr indent="-228600">
              <a:buFont typeface="Arial" panose="020B0604020202020204" pitchFamily="34" charset="0"/>
              <a:buChar char="•"/>
            </a:pPr>
            <a:r>
              <a:rPr lang="en-US" sz="2400" b="1" dirty="0"/>
              <a:t>Classic Design – </a:t>
            </a:r>
            <a:endParaRPr lang="en-US" sz="2400" dirty="0"/>
          </a:p>
          <a:p>
            <a:pPr lvl="1" indent="-228600">
              <a:buFont typeface="Arial" panose="020B0604020202020204" pitchFamily="34" charset="0"/>
              <a:buChar char="•"/>
            </a:pPr>
            <a:r>
              <a:rPr lang="en-US" sz="2200" dirty="0"/>
              <a:t>Think – Ralph Lauren, Brooks Brothers, Tommy Hilfiger etc. </a:t>
            </a:r>
          </a:p>
          <a:p>
            <a:pPr indent="-228600">
              <a:buFont typeface="Arial" panose="020B0604020202020204" pitchFamily="34" charset="0"/>
              <a:buChar char="•"/>
            </a:pPr>
            <a:r>
              <a:rPr lang="en-US" sz="2400" b="1" dirty="0"/>
              <a:t>Contain an oyster shell (provided). </a:t>
            </a:r>
          </a:p>
          <a:p>
            <a:pPr indent="-228600">
              <a:buFont typeface="Arial" panose="020B0604020202020204" pitchFamily="34" charset="0"/>
              <a:buChar char="•"/>
            </a:pPr>
            <a:r>
              <a:rPr lang="en-US" sz="2400" dirty="0"/>
              <a:t>Company Name  – </a:t>
            </a:r>
          </a:p>
          <a:p>
            <a:pPr lvl="1" indent="-228600">
              <a:buFont typeface="Arial" panose="020B0604020202020204" pitchFamily="34" charset="0"/>
              <a:buChar char="•"/>
            </a:pPr>
            <a:r>
              <a:rPr lang="en-US" sz="2400" b="1" dirty="0"/>
              <a:t>Oyster Rock Apparel</a:t>
            </a:r>
            <a:r>
              <a:rPr lang="en-US" sz="2400" dirty="0"/>
              <a:t>;  or </a:t>
            </a:r>
          </a:p>
          <a:p>
            <a:pPr lvl="1" indent="-228600">
              <a:buFont typeface="Arial" panose="020B0604020202020204" pitchFamily="34" charset="0"/>
              <a:buChar char="•"/>
            </a:pPr>
            <a:r>
              <a:rPr lang="en-US" sz="2400" b="1" dirty="0"/>
              <a:t>ORA</a:t>
            </a:r>
            <a:r>
              <a:rPr lang="en-US" sz="2400" dirty="0"/>
              <a:t> and </a:t>
            </a:r>
            <a:r>
              <a:rPr lang="en-US" sz="2400" b="1" dirty="0"/>
              <a:t>Oyster Rock Apparel</a:t>
            </a:r>
            <a:r>
              <a:rPr lang="en-US" sz="2400" dirty="0"/>
              <a:t>.  </a:t>
            </a:r>
          </a:p>
          <a:p>
            <a:pPr lvl="2" indent="-228600">
              <a:buFont typeface="Arial" panose="020B0604020202020204" pitchFamily="34" charset="0"/>
              <a:buChar char="•"/>
            </a:pPr>
            <a:r>
              <a:rPr lang="en-US" sz="2400" dirty="0"/>
              <a:t>If ORA is used it can not be used by its self because it is a trademark issue. </a:t>
            </a:r>
          </a:p>
        </p:txBody>
      </p:sp>
      <p:pic>
        <p:nvPicPr>
          <p:cNvPr id="8" name="Picture Placeholder 7" descr="A close up of a logo&#10;&#10;Description automatically generated">
            <a:extLst>
              <a:ext uri="{FF2B5EF4-FFF2-40B4-BE49-F238E27FC236}">
                <a16:creationId xmlns:a16="http://schemas.microsoft.com/office/drawing/2014/main" id="{E05BA4C7-2EE4-45B9-8D6D-CDA14E4868BC}"/>
              </a:ext>
            </a:extLst>
          </p:cNvPr>
          <p:cNvPicPr>
            <a:picLocks noGrp="1" noChangeAspect="1"/>
          </p:cNvPicPr>
          <p:nvPr>
            <p:ph idx="1"/>
          </p:nvPr>
        </p:nvPicPr>
        <p:blipFill>
          <a:blip r:embed="rId2"/>
          <a:stretch>
            <a:fillRect/>
          </a:stretch>
        </p:blipFill>
        <p:spPr>
          <a:xfrm>
            <a:off x="6651189" y="326479"/>
            <a:ext cx="4333531" cy="3250149"/>
          </a:xfrm>
          <a:prstGeom prst="rect">
            <a:avLst/>
          </a:prstGeom>
        </p:spPr>
      </p:pic>
      <p:sp>
        <p:nvSpPr>
          <p:cNvPr id="5" name="Slide Number Placeholder 4">
            <a:extLst>
              <a:ext uri="{FF2B5EF4-FFF2-40B4-BE49-F238E27FC236}">
                <a16:creationId xmlns:a16="http://schemas.microsoft.com/office/drawing/2014/main" id="{1DF3B11A-30BB-4772-A3AC-FD2F17342969}"/>
              </a:ext>
            </a:extLst>
          </p:cNvPr>
          <p:cNvSpPr>
            <a:spLocks noGrp="1"/>
          </p:cNvSpPr>
          <p:nvPr>
            <p:ph type="sldNum" sz="quarter" idx="12"/>
          </p:nvPr>
        </p:nvSpPr>
        <p:spPr>
          <a:xfrm>
            <a:off x="10325100" y="6356350"/>
            <a:ext cx="1028700" cy="365125"/>
          </a:xfrm>
        </p:spPr>
        <p:txBody>
          <a:bodyPr vert="horz" lIns="91440" tIns="45720" rIns="91440" bIns="45720" rtlCol="0" anchor="ctr">
            <a:normAutofit/>
          </a:bodyPr>
          <a:lstStyle/>
          <a:p>
            <a:pPr>
              <a:spcAft>
                <a:spcPts val="600"/>
              </a:spcAft>
            </a:pPr>
            <a:fld id="{48BB047D-A6CD-43AB-96F0-683C726B586B}" type="slidenum">
              <a:rPr lang="en-US" sz="1200">
                <a:solidFill>
                  <a:prstClr val="black">
                    <a:tint val="75000"/>
                  </a:prstClr>
                </a:solidFill>
              </a:rPr>
              <a:pPr>
                <a:spcAft>
                  <a:spcPts val="600"/>
                </a:spcAft>
              </a:pPr>
              <a:t>6</a:t>
            </a:fld>
            <a:endParaRPr lang="en-US" sz="1200">
              <a:solidFill>
                <a:prstClr val="black">
                  <a:tint val="75000"/>
                </a:prstClr>
              </a:solidFill>
            </a:endParaRPr>
          </a:p>
        </p:txBody>
      </p:sp>
    </p:spTree>
    <p:extLst>
      <p:ext uri="{BB962C8B-B14F-4D97-AF65-F5344CB8AC3E}">
        <p14:creationId xmlns:p14="http://schemas.microsoft.com/office/powerpoint/2010/main" val="1804394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p:txBody>
          <a:bodyPr/>
          <a:lstStyle/>
          <a:p>
            <a:r>
              <a:rPr lang="en-US" dirty="0"/>
              <a:t>Colors</a:t>
            </a:r>
            <a:endParaRPr lang="en-IN" dirty="0"/>
          </a:p>
        </p:txBody>
      </p:sp>
      <p:sp>
        <p:nvSpPr>
          <p:cNvPr id="5" name="Content Placeholder 4">
            <a:extLst>
              <a:ext uri="{FF2B5EF4-FFF2-40B4-BE49-F238E27FC236}">
                <a16:creationId xmlns:a16="http://schemas.microsoft.com/office/drawing/2014/main" id="{BDE42C9A-B4DC-4A46-A073-8421E387B2B7}"/>
              </a:ext>
            </a:extLst>
          </p:cNvPr>
          <p:cNvSpPr>
            <a:spLocks noGrp="1"/>
          </p:cNvSpPr>
          <p:nvPr>
            <p:ph idx="1"/>
          </p:nvPr>
        </p:nvSpPr>
        <p:spPr>
          <a:xfrm>
            <a:off x="5895904" y="2506662"/>
            <a:ext cx="4659924" cy="3454523"/>
          </a:xfrm>
        </p:spPr>
        <p:txBody>
          <a:bodyPr/>
          <a:lstStyle/>
          <a:p>
            <a:pPr marL="0" indent="0">
              <a:buNone/>
            </a:pPr>
            <a:r>
              <a:rPr lang="en-IN" sz="2800" dirty="0"/>
              <a:t> </a:t>
            </a:r>
          </a:p>
          <a:p>
            <a:pPr marL="0" indent="0">
              <a:buNone/>
            </a:pPr>
            <a:r>
              <a:rPr lang="en-IN" sz="2800" b="1" dirty="0">
                <a:solidFill>
                  <a:srgbClr val="FFC000"/>
                </a:solidFill>
              </a:rPr>
              <a:t>Orange</a:t>
            </a:r>
            <a:r>
              <a:rPr lang="en-IN" sz="2800" b="1" dirty="0"/>
              <a:t>, </a:t>
            </a:r>
            <a:r>
              <a:rPr lang="en-IN" sz="2800" b="1" dirty="0">
                <a:solidFill>
                  <a:schemeClr val="bg1">
                    <a:lumMod val="65000"/>
                  </a:schemeClr>
                </a:solidFill>
              </a:rPr>
              <a:t>Silver</a:t>
            </a:r>
            <a:r>
              <a:rPr lang="en-IN" sz="2800" b="1" dirty="0"/>
              <a:t>, and </a:t>
            </a:r>
            <a:r>
              <a:rPr lang="en-IN" sz="2800" b="1" dirty="0">
                <a:solidFill>
                  <a:srgbClr val="008080"/>
                </a:solidFill>
              </a:rPr>
              <a:t>Teal</a:t>
            </a:r>
            <a:r>
              <a:rPr lang="en-IN" sz="2800" b="1" dirty="0"/>
              <a:t> </a:t>
            </a:r>
            <a:r>
              <a:rPr lang="en-IN" sz="2000" dirty="0"/>
              <a:t>(You will receive a sample of the chosen </a:t>
            </a:r>
            <a:r>
              <a:rPr lang="en-IN" sz="2000" dirty="0" err="1"/>
              <a:t>colors</a:t>
            </a:r>
            <a:r>
              <a:rPr lang="en-IN" sz="2000" dirty="0"/>
              <a:t>). </a:t>
            </a:r>
          </a:p>
        </p:txBody>
      </p:sp>
      <p:sp>
        <p:nvSpPr>
          <p:cNvPr id="6" name="Content Placeholder 5">
            <a:extLst>
              <a:ext uri="{FF2B5EF4-FFF2-40B4-BE49-F238E27FC236}">
                <a16:creationId xmlns:a16="http://schemas.microsoft.com/office/drawing/2014/main" id="{388E3AC1-D7A5-40C2-92D8-C386497C9010}"/>
              </a:ext>
            </a:extLst>
          </p:cNvPr>
          <p:cNvSpPr>
            <a:spLocks noGrp="1"/>
          </p:cNvSpPr>
          <p:nvPr>
            <p:ph sz="quarter" idx="14"/>
          </p:nvPr>
        </p:nvSpPr>
        <p:spPr/>
        <p:txBody>
          <a:bodyPr/>
          <a:lstStyle/>
          <a:p>
            <a:r>
              <a:rPr lang="en-US" dirty="0"/>
              <a:t>Your company name</a:t>
            </a:r>
            <a:endParaRPr lang="en-IN" dirty="0"/>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IN" smtClean="0"/>
              <a:pPr/>
              <a:t>7</a:t>
            </a:fld>
            <a:endParaRPr lang="en-IN" dirty="0"/>
          </a:p>
        </p:txBody>
      </p:sp>
      <p:sp>
        <p:nvSpPr>
          <p:cNvPr id="15" name="TextBox 14">
            <a:extLst>
              <a:ext uri="{FF2B5EF4-FFF2-40B4-BE49-F238E27FC236}">
                <a16:creationId xmlns:a16="http://schemas.microsoft.com/office/drawing/2014/main" id="{8F25EBEA-711A-4ACF-96DB-694174720878}"/>
              </a:ext>
            </a:extLst>
          </p:cNvPr>
          <p:cNvSpPr txBox="1"/>
          <p:nvPr/>
        </p:nvSpPr>
        <p:spPr>
          <a:xfrm>
            <a:off x="469045" y="5961063"/>
            <a:ext cx="5210175" cy="230832"/>
          </a:xfrm>
          <a:prstGeom prst="rect">
            <a:avLst/>
          </a:prstGeom>
          <a:noFill/>
        </p:spPr>
        <p:txBody>
          <a:bodyPr wrap="square" rtlCol="0">
            <a:spAutoFit/>
          </a:bodyPr>
          <a:lstStyle/>
          <a:p>
            <a:r>
              <a:rPr lang="en-US" sz="900">
                <a:hlinkClick r:id="rId3" tooltip="https://www.flickr.com/photos/blakespot/14520224626"/>
              </a:rPr>
              <a:t>This Photo</a:t>
            </a:r>
            <a:r>
              <a:rPr lang="en-US" sz="900"/>
              <a:t> by Unknown Author is licensed under </a:t>
            </a:r>
            <a:r>
              <a:rPr lang="en-US" sz="900">
                <a:hlinkClick r:id="rId4" tooltip="https://creativecommons.org/licenses/by/3.0/"/>
              </a:rPr>
              <a:t>CC BY</a:t>
            </a:r>
            <a:endParaRPr lang="en-US" sz="900"/>
          </a:p>
        </p:txBody>
      </p:sp>
      <p:pic>
        <p:nvPicPr>
          <p:cNvPr id="3" name="Picture Placeholder 2"/>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18438" r="18438"/>
          <a:stretch>
            <a:fillRect/>
          </a:stretch>
        </p:blipFill>
        <p:spPr>
          <a:xfrm>
            <a:off x="363416" y="230832"/>
            <a:ext cx="5210175" cy="5961063"/>
          </a:xfrm>
        </p:spPr>
      </p:pic>
    </p:spTree>
    <p:extLst>
      <p:ext uri="{BB962C8B-B14F-4D97-AF65-F5344CB8AC3E}">
        <p14:creationId xmlns:p14="http://schemas.microsoft.com/office/powerpoint/2010/main" val="2166963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607DA8-6843-427B-8234-C58238E1E53D}"/>
              </a:ext>
            </a:extLst>
          </p:cNvPr>
          <p:cNvSpPr>
            <a:spLocks noGrp="1"/>
          </p:cNvSpPr>
          <p:nvPr>
            <p:ph type="title"/>
          </p:nvPr>
        </p:nvSpPr>
        <p:spPr/>
        <p:txBody>
          <a:bodyPr/>
          <a:lstStyle/>
          <a:p>
            <a:r>
              <a:rPr lang="en-IN" dirty="0"/>
              <a:t>Apparel Logo	</a:t>
            </a:r>
          </a:p>
        </p:txBody>
      </p:sp>
      <p:sp>
        <p:nvSpPr>
          <p:cNvPr id="2" name="Text Placeholder 1">
            <a:extLst>
              <a:ext uri="{FF2B5EF4-FFF2-40B4-BE49-F238E27FC236}">
                <a16:creationId xmlns:a16="http://schemas.microsoft.com/office/drawing/2014/main" id="{18BC2AFE-D421-4E83-A4DC-6C91D8410D72}"/>
              </a:ext>
            </a:extLst>
          </p:cNvPr>
          <p:cNvSpPr>
            <a:spLocks noGrp="1"/>
          </p:cNvSpPr>
          <p:nvPr>
            <p:ph type="body" idx="1"/>
          </p:nvPr>
        </p:nvSpPr>
        <p:spPr>
          <a:xfrm>
            <a:off x="3983014" y="1676296"/>
            <a:ext cx="3008434" cy="601087"/>
          </a:xfrm>
        </p:spPr>
        <p:txBody>
          <a:bodyPr/>
          <a:lstStyle/>
          <a:p>
            <a:pPr algn="ctr"/>
            <a:r>
              <a:rPr lang="en-US" sz="2800" dirty="0"/>
              <a:t>Likes</a:t>
            </a:r>
          </a:p>
          <a:p>
            <a:endParaRPr lang="en-US" dirty="0"/>
          </a:p>
        </p:txBody>
      </p:sp>
      <p:sp>
        <p:nvSpPr>
          <p:cNvPr id="6" name="Content Placeholder 5">
            <a:extLst>
              <a:ext uri="{FF2B5EF4-FFF2-40B4-BE49-F238E27FC236}">
                <a16:creationId xmlns:a16="http://schemas.microsoft.com/office/drawing/2014/main" id="{4EC4F48A-895A-4490-9E7F-1A92A46E502E}"/>
              </a:ext>
            </a:extLst>
          </p:cNvPr>
          <p:cNvSpPr>
            <a:spLocks noGrp="1"/>
          </p:cNvSpPr>
          <p:nvPr>
            <p:ph sz="half" idx="2"/>
          </p:nvPr>
        </p:nvSpPr>
        <p:spPr>
          <a:xfrm>
            <a:off x="4062655" y="2198178"/>
            <a:ext cx="3342130" cy="3091961"/>
          </a:xfrm>
        </p:spPr>
        <p:txBody>
          <a:bodyPr/>
          <a:lstStyle/>
          <a:p>
            <a:pPr marL="0" indent="0">
              <a:buNone/>
            </a:pPr>
            <a:r>
              <a:rPr lang="en-US" sz="3200" b="1" dirty="0">
                <a:solidFill>
                  <a:srgbClr val="00B050"/>
                </a:solidFill>
              </a:rPr>
              <a:t>Incorporate any 1 or All</a:t>
            </a:r>
            <a:r>
              <a:rPr lang="en-US" sz="3200" dirty="0">
                <a:solidFill>
                  <a:srgbClr val="00B050"/>
                </a:solidFill>
              </a:rPr>
              <a:t>:</a:t>
            </a:r>
          </a:p>
          <a:p>
            <a:pPr>
              <a:buFontTx/>
              <a:buChar char="-"/>
            </a:pPr>
            <a:r>
              <a:rPr lang="en-US" sz="3200" dirty="0">
                <a:solidFill>
                  <a:srgbClr val="00B050"/>
                </a:solidFill>
              </a:rPr>
              <a:t>Oyster Shell (clip art provided)</a:t>
            </a:r>
          </a:p>
          <a:p>
            <a:pPr>
              <a:buFontTx/>
              <a:buChar char="-"/>
            </a:pPr>
            <a:r>
              <a:rPr lang="en-US" sz="3200" dirty="0">
                <a:solidFill>
                  <a:srgbClr val="00B050"/>
                </a:solidFill>
              </a:rPr>
              <a:t>Intracoastal Waterway </a:t>
            </a:r>
          </a:p>
          <a:p>
            <a:pPr>
              <a:buFontTx/>
              <a:buChar char="-"/>
            </a:pPr>
            <a:r>
              <a:rPr lang="en-US" sz="3200" dirty="0">
                <a:solidFill>
                  <a:srgbClr val="00B050"/>
                </a:solidFill>
              </a:rPr>
              <a:t>Design Flexible for any Quadrant of Shirt</a:t>
            </a:r>
          </a:p>
        </p:txBody>
      </p:sp>
      <p:sp>
        <p:nvSpPr>
          <p:cNvPr id="5" name="Slide Number Placeholder 4">
            <a:extLst>
              <a:ext uri="{FF2B5EF4-FFF2-40B4-BE49-F238E27FC236}">
                <a16:creationId xmlns:a16="http://schemas.microsoft.com/office/drawing/2014/main" id="{C2BA88AF-DB8A-4271-84BF-A8EFA98F9D37}"/>
              </a:ext>
            </a:extLst>
          </p:cNvPr>
          <p:cNvSpPr>
            <a:spLocks noGrp="1"/>
          </p:cNvSpPr>
          <p:nvPr>
            <p:ph type="sldNum" sz="quarter" idx="12"/>
          </p:nvPr>
        </p:nvSpPr>
        <p:spPr/>
        <p:txBody>
          <a:bodyPr/>
          <a:lstStyle/>
          <a:p>
            <a:fld id="{48BB047D-A6CD-43AB-96F0-683C726B586B}" type="slidenum">
              <a:rPr lang="en-IN" smtClean="0"/>
              <a:pPr/>
              <a:t>8</a:t>
            </a:fld>
            <a:endParaRPr lang="en-IN" dirty="0"/>
          </a:p>
        </p:txBody>
      </p:sp>
      <p:sp>
        <p:nvSpPr>
          <p:cNvPr id="4" name="Content Placeholder 3">
            <a:extLst>
              <a:ext uri="{FF2B5EF4-FFF2-40B4-BE49-F238E27FC236}">
                <a16:creationId xmlns:a16="http://schemas.microsoft.com/office/drawing/2014/main" id="{F45D225E-AD68-4302-8A18-4BCE547E0B69}"/>
              </a:ext>
            </a:extLst>
          </p:cNvPr>
          <p:cNvSpPr>
            <a:spLocks noGrp="1"/>
          </p:cNvSpPr>
          <p:nvPr>
            <p:ph sz="quarter" idx="14"/>
          </p:nvPr>
        </p:nvSpPr>
        <p:spPr/>
        <p:txBody>
          <a:bodyPr/>
          <a:lstStyle/>
          <a:p>
            <a:endParaRPr lang="en-US"/>
          </a:p>
        </p:txBody>
      </p:sp>
      <p:sp>
        <p:nvSpPr>
          <p:cNvPr id="10" name="Content Placeholder 9">
            <a:extLst>
              <a:ext uri="{FF2B5EF4-FFF2-40B4-BE49-F238E27FC236}">
                <a16:creationId xmlns:a16="http://schemas.microsoft.com/office/drawing/2014/main" id="{00179632-44DC-4F59-8BE2-4D4DC5CC6465}"/>
              </a:ext>
            </a:extLst>
          </p:cNvPr>
          <p:cNvSpPr>
            <a:spLocks noGrp="1"/>
          </p:cNvSpPr>
          <p:nvPr>
            <p:ph sz="half" idx="16"/>
          </p:nvPr>
        </p:nvSpPr>
        <p:spPr>
          <a:xfrm>
            <a:off x="7870581" y="2383709"/>
            <a:ext cx="3439675" cy="3934090"/>
          </a:xfrm>
        </p:spPr>
        <p:txBody>
          <a:bodyPr/>
          <a:lstStyle/>
          <a:p>
            <a:pPr>
              <a:buFontTx/>
              <a:buChar char="-"/>
            </a:pPr>
            <a:r>
              <a:rPr lang="en-US" sz="2800" b="1" dirty="0">
                <a:solidFill>
                  <a:srgbClr val="FF0000"/>
                </a:solidFill>
              </a:rPr>
              <a:t>Animated figures i.e. an animated oyster. </a:t>
            </a:r>
          </a:p>
          <a:p>
            <a:pPr>
              <a:buFontTx/>
              <a:buChar char="-"/>
            </a:pPr>
            <a:r>
              <a:rPr lang="en-US" sz="2800" b="1" dirty="0">
                <a:solidFill>
                  <a:srgbClr val="FF0000"/>
                </a:solidFill>
              </a:rPr>
              <a:t>Oyster out of its shell</a:t>
            </a:r>
          </a:p>
          <a:p>
            <a:pPr>
              <a:buFontTx/>
              <a:buChar char="-"/>
            </a:pPr>
            <a:r>
              <a:rPr lang="en-US" sz="2800" b="1" dirty="0">
                <a:solidFill>
                  <a:srgbClr val="FF0000"/>
                </a:solidFill>
              </a:rPr>
              <a:t>Pictures or drawings of other shells that are not an oyster.</a:t>
            </a:r>
          </a:p>
          <a:p>
            <a:pPr marL="0" indent="0">
              <a:buNone/>
            </a:pPr>
            <a:r>
              <a:rPr lang="en-US" sz="2800" b="1" dirty="0">
                <a:solidFill>
                  <a:srgbClr val="FF0000"/>
                </a:solidFill>
              </a:rPr>
              <a:t>-    Fish</a:t>
            </a:r>
          </a:p>
          <a:p>
            <a:r>
              <a:rPr lang="en-US" sz="2800" b="1" dirty="0">
                <a:solidFill>
                  <a:srgbClr val="FF0000"/>
                </a:solidFill>
              </a:rPr>
              <a:t>Oysters with a Pearl </a:t>
            </a:r>
          </a:p>
        </p:txBody>
      </p:sp>
      <p:pic>
        <p:nvPicPr>
          <p:cNvPr id="3" name="Picture Placeholder 2"/>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t="7358" b="7358"/>
          <a:stretch>
            <a:fillRect/>
          </a:stretch>
        </p:blipFill>
        <p:spPr>
          <a:xfrm>
            <a:off x="227547" y="1544718"/>
            <a:ext cx="3342130" cy="4398882"/>
          </a:xfrm>
        </p:spPr>
      </p:pic>
      <p:sp>
        <p:nvSpPr>
          <p:cNvPr id="13" name="Text Placeholder 12">
            <a:extLst>
              <a:ext uri="{FF2B5EF4-FFF2-40B4-BE49-F238E27FC236}">
                <a16:creationId xmlns:a16="http://schemas.microsoft.com/office/drawing/2014/main" id="{D8022E0D-9BAC-47BA-A94A-1B05D9FB2924}"/>
              </a:ext>
            </a:extLst>
          </p:cNvPr>
          <p:cNvSpPr>
            <a:spLocks noGrp="1"/>
          </p:cNvSpPr>
          <p:nvPr>
            <p:ph type="body" idx="20"/>
          </p:nvPr>
        </p:nvSpPr>
        <p:spPr>
          <a:xfrm>
            <a:off x="7870582" y="1382330"/>
            <a:ext cx="3157540" cy="587932"/>
          </a:xfrm>
        </p:spPr>
        <p:txBody>
          <a:bodyPr/>
          <a:lstStyle/>
          <a:p>
            <a:endParaRPr lang="en-US" dirty="0"/>
          </a:p>
          <a:p>
            <a:pPr algn="ctr"/>
            <a:r>
              <a:rPr lang="en-US" sz="2800" dirty="0"/>
              <a:t>Dislikes</a:t>
            </a:r>
          </a:p>
          <a:p>
            <a:endParaRPr lang="en-US" dirty="0"/>
          </a:p>
        </p:txBody>
      </p:sp>
      <p:sp>
        <p:nvSpPr>
          <p:cNvPr id="12" name="TextBox 11">
            <a:extLst>
              <a:ext uri="{FF2B5EF4-FFF2-40B4-BE49-F238E27FC236}">
                <a16:creationId xmlns:a16="http://schemas.microsoft.com/office/drawing/2014/main" id="{D3B61A76-18D0-436B-9B9A-DE341EB91F69}"/>
              </a:ext>
            </a:extLst>
          </p:cNvPr>
          <p:cNvSpPr txBox="1"/>
          <p:nvPr/>
        </p:nvSpPr>
        <p:spPr>
          <a:xfrm>
            <a:off x="5316488" y="6858000"/>
            <a:ext cx="6875511" cy="230832"/>
          </a:xfrm>
          <a:prstGeom prst="rect">
            <a:avLst/>
          </a:prstGeom>
          <a:noFill/>
        </p:spPr>
        <p:txBody>
          <a:bodyPr wrap="square" rtlCol="0">
            <a:spAutoFit/>
          </a:bodyPr>
          <a:lstStyle/>
          <a:p>
            <a:r>
              <a:rPr lang="en-US" sz="900">
                <a:hlinkClick r:id="rId4" tooltip="https://en.wikipedia.org/wiki/Gulf_Intracoastal_Waterway"/>
              </a:rPr>
              <a:t>This Photo</a:t>
            </a:r>
            <a:r>
              <a:rPr lang="en-US" sz="900"/>
              <a:t> by Unknown Author is licensed under </a:t>
            </a:r>
            <a:r>
              <a:rPr lang="en-US" sz="900">
                <a:hlinkClick r:id="rId5" tooltip="https://creativecommons.org/licenses/by-sa/3.0/"/>
              </a:rPr>
              <a:t>CC BY-SA</a:t>
            </a:r>
            <a:endParaRPr lang="en-US" sz="900"/>
          </a:p>
        </p:txBody>
      </p:sp>
      <p:sp>
        <p:nvSpPr>
          <p:cNvPr id="18" name="TextBox 17">
            <a:extLst>
              <a:ext uri="{FF2B5EF4-FFF2-40B4-BE49-F238E27FC236}">
                <a16:creationId xmlns:a16="http://schemas.microsoft.com/office/drawing/2014/main" id="{FCEDBBF3-9A48-46D3-8862-38B26AADB90A}"/>
              </a:ext>
            </a:extLst>
          </p:cNvPr>
          <p:cNvSpPr txBox="1"/>
          <p:nvPr/>
        </p:nvSpPr>
        <p:spPr>
          <a:xfrm>
            <a:off x="5316489" y="6858000"/>
            <a:ext cx="6875511" cy="230832"/>
          </a:xfrm>
          <a:prstGeom prst="rect">
            <a:avLst/>
          </a:prstGeom>
          <a:noFill/>
        </p:spPr>
        <p:txBody>
          <a:bodyPr wrap="square" rtlCol="0">
            <a:spAutoFit/>
          </a:bodyPr>
          <a:lstStyle/>
          <a:p>
            <a:r>
              <a:rPr lang="en-US" sz="900">
                <a:hlinkClick r:id="rId6" tooltip="http://iamthefreedomartist.deviantart.com/art/Nike-Vector-Logo-Imitation-401511104"/>
              </a:rPr>
              <a:t>This Photo</a:t>
            </a:r>
            <a:r>
              <a:rPr lang="en-US" sz="900"/>
              <a:t> by Unknown Author is licensed under </a:t>
            </a:r>
            <a:r>
              <a:rPr lang="en-US" sz="900">
                <a:hlinkClick r:id="rId7" tooltip="https://creativecommons.org/licenses/by-nc-nd/3.0/"/>
              </a:rPr>
              <a:t>CC BY-NC-ND</a:t>
            </a:r>
            <a:endParaRPr lang="en-US" sz="900"/>
          </a:p>
        </p:txBody>
      </p:sp>
      <p:sp>
        <p:nvSpPr>
          <p:cNvPr id="27" name="TextBox 26">
            <a:extLst>
              <a:ext uri="{FF2B5EF4-FFF2-40B4-BE49-F238E27FC236}">
                <a16:creationId xmlns:a16="http://schemas.microsoft.com/office/drawing/2014/main" id="{F9366F5D-A1EE-442C-9BCC-C1CD024C1069}"/>
              </a:ext>
            </a:extLst>
          </p:cNvPr>
          <p:cNvSpPr txBox="1"/>
          <p:nvPr/>
        </p:nvSpPr>
        <p:spPr>
          <a:xfrm>
            <a:off x="5316488" y="6858000"/>
            <a:ext cx="6875511" cy="230832"/>
          </a:xfrm>
          <a:prstGeom prst="rect">
            <a:avLst/>
          </a:prstGeom>
          <a:noFill/>
        </p:spPr>
        <p:txBody>
          <a:bodyPr wrap="square" rtlCol="0">
            <a:spAutoFit/>
          </a:bodyPr>
          <a:lstStyle/>
          <a:p>
            <a:r>
              <a:rPr lang="en-US" sz="900">
                <a:hlinkClick r:id="rId8" tooltip="http://commons.wikimedia.org/wiki/File:Logotipo_Nike.jpg"/>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1404152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lose up of a map&#10;&#10;Description automatically generated">
            <a:extLst>
              <a:ext uri="{FF2B5EF4-FFF2-40B4-BE49-F238E27FC236}">
                <a16:creationId xmlns:a16="http://schemas.microsoft.com/office/drawing/2014/main" id="{95205610-FE75-44B2-ACAA-E89424EB2791}"/>
              </a:ext>
            </a:extLst>
          </p:cNvPr>
          <p:cNvPicPr>
            <a:picLocks noGrp="1" noChangeAspect="1"/>
          </p:cNvPicPr>
          <p:nvPr>
            <p:ph type="pic" sz="quarter" idx="13"/>
          </p:nvPr>
        </p:nvPicPr>
        <p:blipFill>
          <a:blip r:embed="rId2"/>
          <a:srcRect t="7252" b="7252"/>
          <a:stretch>
            <a:fillRect/>
          </a:stretch>
        </p:blipFill>
        <p:spPr/>
      </p:pic>
      <p:sp>
        <p:nvSpPr>
          <p:cNvPr id="3" name="Title 2">
            <a:extLst>
              <a:ext uri="{FF2B5EF4-FFF2-40B4-BE49-F238E27FC236}">
                <a16:creationId xmlns:a16="http://schemas.microsoft.com/office/drawing/2014/main" id="{51CE0513-EAE4-4FF2-AB45-67BF71198ED9}"/>
              </a:ext>
            </a:extLst>
          </p:cNvPr>
          <p:cNvSpPr>
            <a:spLocks noGrp="1"/>
          </p:cNvSpPr>
          <p:nvPr>
            <p:ph type="title"/>
          </p:nvPr>
        </p:nvSpPr>
        <p:spPr/>
        <p:txBody>
          <a:bodyPr/>
          <a:lstStyle/>
          <a:p>
            <a:r>
              <a:rPr lang="en-US" dirty="0"/>
              <a:t>T-shirt quadrant’s</a:t>
            </a:r>
          </a:p>
        </p:txBody>
      </p:sp>
      <p:sp>
        <p:nvSpPr>
          <p:cNvPr id="5" name="Slide Number Placeholder 4">
            <a:extLst>
              <a:ext uri="{FF2B5EF4-FFF2-40B4-BE49-F238E27FC236}">
                <a16:creationId xmlns:a16="http://schemas.microsoft.com/office/drawing/2014/main" id="{02AFF2D2-EE00-4AA1-814B-3C7C8F945520}"/>
              </a:ext>
            </a:extLst>
          </p:cNvPr>
          <p:cNvSpPr>
            <a:spLocks noGrp="1"/>
          </p:cNvSpPr>
          <p:nvPr>
            <p:ph type="sldNum" sz="quarter" idx="12"/>
          </p:nvPr>
        </p:nvSpPr>
        <p:spPr/>
        <p:txBody>
          <a:bodyPr/>
          <a:lstStyle/>
          <a:p>
            <a:fld id="{48BB047D-A6CD-43AB-96F0-683C726B586B}" type="slidenum">
              <a:rPr lang="en-IN" smtClean="0"/>
              <a:pPr/>
              <a:t>9</a:t>
            </a:fld>
            <a:endParaRPr lang="en-IN" dirty="0"/>
          </a:p>
        </p:txBody>
      </p:sp>
    </p:spTree>
    <p:extLst>
      <p:ext uri="{BB962C8B-B14F-4D97-AF65-F5344CB8AC3E}">
        <p14:creationId xmlns:p14="http://schemas.microsoft.com/office/powerpoint/2010/main" val="2501658430"/>
      </p:ext>
    </p:extLst>
  </p:cSld>
  <p:clrMapOvr>
    <a:masterClrMapping/>
  </p:clrMapOvr>
</p:sld>
</file>

<file path=ppt/theme/theme1.xml><?xml version="1.0" encoding="utf-8"?>
<a:theme xmlns:a="http://schemas.openxmlformats.org/drawingml/2006/main" name="Office Theme">
  <a:themeElements>
    <a:clrScheme name="Custom 12">
      <a:dk1>
        <a:sysClr val="windowText" lastClr="000000"/>
      </a:dk1>
      <a:lt1>
        <a:sysClr val="window" lastClr="FFFFFF"/>
      </a:lt1>
      <a:dk2>
        <a:srgbClr val="44546A"/>
      </a:dk2>
      <a:lt2>
        <a:srgbClr val="E7E6E6"/>
      </a:lt2>
      <a:accent1>
        <a:srgbClr val="7030A0"/>
      </a:accent1>
      <a:accent2>
        <a:srgbClr val="404040"/>
      </a:accent2>
      <a:accent3>
        <a:srgbClr val="7F7F7F"/>
      </a:accent3>
      <a:accent4>
        <a:srgbClr val="C7A2E3"/>
      </a:accent4>
      <a:accent5>
        <a:srgbClr val="48A1FA"/>
      </a:accent5>
      <a:accent6>
        <a:srgbClr val="70AD47"/>
      </a:accent6>
      <a:hlink>
        <a:srgbClr val="0563C1"/>
      </a:hlink>
      <a:folHlink>
        <a:srgbClr val="954F72"/>
      </a:folHlink>
    </a:clrScheme>
    <a:fontScheme name="Custom 6">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_03_CA - v5" id="{676C8139-D340-432F-9674-2FA823DFFDED}" vid="{F880323A-559C-41C8-8579-8950CC3EC8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AAAE00-6035-4595-9AF7-D4D31844EE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88AAE1-610C-4AC3-8008-2C517A489104}">
  <ds:schemaRefs>
    <ds:schemaRef ds:uri="http://schemas.microsoft.com/office/2006/metadata/properties"/>
    <ds:schemaRef ds:uri="http://schemas.microsoft.com/sharepoint/v3"/>
    <ds:schemaRef ds:uri="http://purl.org/dc/terms/"/>
    <ds:schemaRef ds:uri="http://schemas.openxmlformats.org/package/2006/metadata/core-properties"/>
    <ds:schemaRef ds:uri="6dc4bcd6-49db-4c07-9060-8acfc67cef9f"/>
    <ds:schemaRef ds:uri="http://schemas.microsoft.com/office/2006/documentManagement/types"/>
    <ds:schemaRef ds:uri="http://schemas.microsoft.com/office/infopath/2007/PartnerControls"/>
    <ds:schemaRef ds:uri="fb0879af-3eba-417a-a55a-ffe6dcd6ca77"/>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2EF0C872-40F0-4E6E-990F-D5B14C4220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607</Words>
  <Application>Microsoft Office PowerPoint</Application>
  <PresentationFormat>Widescreen</PresentationFormat>
  <Paragraphs>86</Paragraphs>
  <Slides>13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Black</vt:lpstr>
      <vt:lpstr>Arial Narrow</vt:lpstr>
      <vt:lpstr>Calibri</vt:lpstr>
      <vt:lpstr>Office Theme</vt:lpstr>
      <vt:lpstr>Oyster Rock Apparel, L.L.C</vt:lpstr>
      <vt:lpstr>Who are we?</vt:lpstr>
      <vt:lpstr>History</vt:lpstr>
      <vt:lpstr>goals</vt:lpstr>
      <vt:lpstr>Branding Efforts</vt:lpstr>
      <vt:lpstr>Logo  Specifications: </vt:lpstr>
      <vt:lpstr>Colors</vt:lpstr>
      <vt:lpstr>Apparel Logo </vt:lpstr>
      <vt:lpstr>T-shirt quadrant’s</vt:lpstr>
      <vt:lpstr>Hand tools logo </vt:lpstr>
      <vt:lpstr>Festival t-shirt</vt:lpstr>
      <vt:lpstr>Question’s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2018-11-07T06:26:25Z</dcterms:created>
  <dcterms:modified xsi:type="dcterms:W3CDTF">2018-11-07T06:37:01Z</dcterms:modified>
</cp:coreProperties>
</file>